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Abril Fatface" panose="020B0604020202020204" charset="0"/>
      <p:regular r:id="rId25"/>
    </p:embeddedFont>
    <p:embeddedFont>
      <p:font typeface="Archivo" panose="020B0604020202020204" charset="0"/>
      <p:regular r:id="rId26"/>
      <p:bold r:id="rId27"/>
      <p:italic r:id="rId28"/>
      <p:boldItalic r:id="rId29"/>
    </p:embeddedFont>
    <p:embeddedFont>
      <p:font typeface="Ubuntu"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48"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ad3d3248cf_0_10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ad3d3248cf_0_10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e2e40a203a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e2e40a203a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ad3d3248cf_0_183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ad3d3248cf_0_18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ad3d3248cf_0_8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ad3d3248cf_0_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e2e40a203a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e2e40a203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ad3d3248cf_0_12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ad3d3248cf_0_1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ad3d3248cf_0_183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ad3d3248cf_0_18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ad3d3248cf_0_182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ad3d3248cf_0_18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ad3d3248cf_0_27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ad3d3248cf_0_27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ad3d3248cf_0_182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ad3d3248cf_0_18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63dd83333a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63dd83333a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ad3d3248cf_0_16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ad3d3248cf_0_1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ad3d3248cf_0_7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ad3d3248cf_0_7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ad3d3248cf_0_20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ad3d3248cf_0_20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63f28ff2e8_0_4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63f28ff2e8_0_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63dd83333a_0_1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63dd83333a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63f28ff2e8_0_3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63f28ff2e8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ad3d3248cf_0_2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ad3d3248cf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ad3d3248cf_0_4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ad3d3248cf_0_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e2e40a203a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e2e40a203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e2e40a203a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e2e40a203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8"/>
        <p:cNvGrpSpPr/>
        <p:nvPr/>
      </p:nvGrpSpPr>
      <p:grpSpPr>
        <a:xfrm>
          <a:off x="0" y="0"/>
          <a:ext cx="0" cy="0"/>
          <a:chOff x="0" y="0"/>
          <a:chExt cx="0" cy="0"/>
        </a:xfrm>
      </p:grpSpPr>
      <p:sp>
        <p:nvSpPr>
          <p:cNvPr id="9" name="Google Shape;9;p2"/>
          <p:cNvSpPr/>
          <p:nvPr/>
        </p:nvSpPr>
        <p:spPr>
          <a:xfrm>
            <a:off x="4700525" y="25"/>
            <a:ext cx="4443300" cy="5143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0" y="4146850"/>
            <a:ext cx="4572150" cy="996816"/>
          </a:xfrm>
          <a:custGeom>
            <a:avLst/>
            <a:gdLst/>
            <a:ahLst/>
            <a:cxnLst/>
            <a:rect l="l" t="t" r="r" b="b"/>
            <a:pathLst>
              <a:path w="39120" h="53831" extrusionOk="0">
                <a:moveTo>
                  <a:pt x="0" y="1"/>
                </a:moveTo>
                <a:lnTo>
                  <a:pt x="0" y="53831"/>
                </a:lnTo>
                <a:lnTo>
                  <a:pt x="39119" y="53831"/>
                </a:lnTo>
                <a:lnTo>
                  <a:pt x="391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13225" y="743425"/>
            <a:ext cx="3987300" cy="26199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5200"/>
              <a:buNone/>
              <a:defRPr sz="4300"/>
            </a:lvl1pPr>
            <a:lvl2pPr lvl="1" algn="ctr">
              <a:spcBef>
                <a:spcPts val="0"/>
              </a:spcBef>
              <a:spcAft>
                <a:spcPts val="0"/>
              </a:spcAft>
              <a:buClr>
                <a:schemeClr val="lt1"/>
              </a:buClr>
              <a:buSzPts val="5200"/>
              <a:buNone/>
              <a:defRPr sz="5200">
                <a:solidFill>
                  <a:schemeClr val="lt1"/>
                </a:solidFill>
              </a:defRPr>
            </a:lvl2pPr>
            <a:lvl3pPr lvl="2" algn="ctr">
              <a:spcBef>
                <a:spcPts val="0"/>
              </a:spcBef>
              <a:spcAft>
                <a:spcPts val="0"/>
              </a:spcAft>
              <a:buClr>
                <a:schemeClr val="lt1"/>
              </a:buClr>
              <a:buSzPts val="5200"/>
              <a:buNone/>
              <a:defRPr sz="5200">
                <a:solidFill>
                  <a:schemeClr val="lt1"/>
                </a:solidFill>
              </a:defRPr>
            </a:lvl3pPr>
            <a:lvl4pPr lvl="3" algn="ctr">
              <a:spcBef>
                <a:spcPts val="0"/>
              </a:spcBef>
              <a:spcAft>
                <a:spcPts val="0"/>
              </a:spcAft>
              <a:buClr>
                <a:schemeClr val="lt1"/>
              </a:buClr>
              <a:buSzPts val="5200"/>
              <a:buNone/>
              <a:defRPr sz="5200">
                <a:solidFill>
                  <a:schemeClr val="lt1"/>
                </a:solidFill>
              </a:defRPr>
            </a:lvl4pPr>
            <a:lvl5pPr lvl="4" algn="ctr">
              <a:spcBef>
                <a:spcPts val="0"/>
              </a:spcBef>
              <a:spcAft>
                <a:spcPts val="0"/>
              </a:spcAft>
              <a:buClr>
                <a:schemeClr val="lt1"/>
              </a:buClr>
              <a:buSzPts val="5200"/>
              <a:buNone/>
              <a:defRPr sz="5200">
                <a:solidFill>
                  <a:schemeClr val="lt1"/>
                </a:solidFill>
              </a:defRPr>
            </a:lvl5pPr>
            <a:lvl6pPr lvl="5" algn="ctr">
              <a:spcBef>
                <a:spcPts val="0"/>
              </a:spcBef>
              <a:spcAft>
                <a:spcPts val="0"/>
              </a:spcAft>
              <a:buClr>
                <a:schemeClr val="lt1"/>
              </a:buClr>
              <a:buSzPts val="5200"/>
              <a:buNone/>
              <a:defRPr sz="5200">
                <a:solidFill>
                  <a:schemeClr val="lt1"/>
                </a:solidFill>
              </a:defRPr>
            </a:lvl6pPr>
            <a:lvl7pPr lvl="6" algn="ctr">
              <a:spcBef>
                <a:spcPts val="0"/>
              </a:spcBef>
              <a:spcAft>
                <a:spcPts val="0"/>
              </a:spcAft>
              <a:buClr>
                <a:schemeClr val="lt1"/>
              </a:buClr>
              <a:buSzPts val="5200"/>
              <a:buNone/>
              <a:defRPr sz="5200">
                <a:solidFill>
                  <a:schemeClr val="lt1"/>
                </a:solidFill>
              </a:defRPr>
            </a:lvl7pPr>
            <a:lvl8pPr lvl="7" algn="ctr">
              <a:spcBef>
                <a:spcPts val="0"/>
              </a:spcBef>
              <a:spcAft>
                <a:spcPts val="0"/>
              </a:spcAft>
              <a:buClr>
                <a:schemeClr val="lt1"/>
              </a:buClr>
              <a:buSzPts val="5200"/>
              <a:buNone/>
              <a:defRPr sz="5200">
                <a:solidFill>
                  <a:schemeClr val="lt1"/>
                </a:solidFill>
              </a:defRPr>
            </a:lvl8pPr>
            <a:lvl9pPr lvl="8" algn="ctr">
              <a:spcBef>
                <a:spcPts val="0"/>
              </a:spcBef>
              <a:spcAft>
                <a:spcPts val="0"/>
              </a:spcAft>
              <a:buClr>
                <a:schemeClr val="lt1"/>
              </a:buClr>
              <a:buSzPts val="5200"/>
              <a:buNone/>
              <a:defRPr sz="5200">
                <a:solidFill>
                  <a:schemeClr val="lt1"/>
                </a:solidFill>
              </a:defRPr>
            </a:lvl9pPr>
          </a:lstStyle>
          <a:p>
            <a:endParaRPr/>
          </a:p>
        </p:txBody>
      </p:sp>
      <p:sp>
        <p:nvSpPr>
          <p:cNvPr id="12" name="Google Shape;12;p2"/>
          <p:cNvSpPr txBox="1">
            <a:spLocks noGrp="1"/>
          </p:cNvSpPr>
          <p:nvPr>
            <p:ph type="subTitle" idx="1"/>
          </p:nvPr>
        </p:nvSpPr>
        <p:spPr>
          <a:xfrm>
            <a:off x="713225" y="3469250"/>
            <a:ext cx="3858900" cy="394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None/>
              <a:defRPr sz="15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p:nvPr/>
        </p:nvSpPr>
        <p:spPr>
          <a:xfrm>
            <a:off x="4572124" y="4146825"/>
            <a:ext cx="357625" cy="996771"/>
          </a:xfrm>
          <a:custGeom>
            <a:avLst/>
            <a:gdLst/>
            <a:ahLst/>
            <a:cxnLst/>
            <a:rect l="l" t="t" r="r" b="b"/>
            <a:pathLst>
              <a:path w="5898" h="25685" extrusionOk="0">
                <a:moveTo>
                  <a:pt x="0" y="1"/>
                </a:moveTo>
                <a:lnTo>
                  <a:pt x="0" y="25685"/>
                </a:lnTo>
                <a:lnTo>
                  <a:pt x="5897" y="25685"/>
                </a:lnTo>
                <a:lnTo>
                  <a:pt x="58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69"/>
        <p:cNvGrpSpPr/>
        <p:nvPr/>
      </p:nvGrpSpPr>
      <p:grpSpPr>
        <a:xfrm>
          <a:off x="0" y="0"/>
          <a:ext cx="0" cy="0"/>
          <a:chOff x="0" y="0"/>
          <a:chExt cx="0" cy="0"/>
        </a:xfrm>
      </p:grpSpPr>
      <p:sp>
        <p:nvSpPr>
          <p:cNvPr id="70" name="Google Shape;70;p11"/>
          <p:cNvSpPr/>
          <p:nvPr/>
        </p:nvSpPr>
        <p:spPr>
          <a:xfrm>
            <a:off x="713225" y="4602521"/>
            <a:ext cx="8430797" cy="540979"/>
          </a:xfrm>
          <a:custGeom>
            <a:avLst/>
            <a:gdLst/>
            <a:ahLst/>
            <a:cxnLst/>
            <a:rect l="l" t="t" r="r" b="b"/>
            <a:pathLst>
              <a:path w="32768" h="26901" extrusionOk="0">
                <a:moveTo>
                  <a:pt x="1" y="0"/>
                </a:moveTo>
                <a:lnTo>
                  <a:pt x="1" y="26900"/>
                </a:lnTo>
                <a:lnTo>
                  <a:pt x="32767" y="26900"/>
                </a:lnTo>
                <a:lnTo>
                  <a:pt x="327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1"/>
          <p:cNvSpPr/>
          <p:nvPr/>
        </p:nvSpPr>
        <p:spPr>
          <a:xfrm rot="10800000" flipH="1">
            <a:off x="0" y="0"/>
            <a:ext cx="389151" cy="3421316"/>
          </a:xfrm>
          <a:custGeom>
            <a:avLst/>
            <a:gdLst/>
            <a:ahLst/>
            <a:cxnLst/>
            <a:rect l="l" t="t" r="r" b="b"/>
            <a:pathLst>
              <a:path w="2980" h="7174" extrusionOk="0">
                <a:moveTo>
                  <a:pt x="1" y="0"/>
                </a:moveTo>
                <a:lnTo>
                  <a:pt x="1" y="7174"/>
                </a:lnTo>
                <a:lnTo>
                  <a:pt x="2979" y="7174"/>
                </a:lnTo>
                <a:lnTo>
                  <a:pt x="29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rot="10800000" flipH="1">
            <a:off x="250375" y="2927143"/>
            <a:ext cx="223701" cy="916999"/>
          </a:xfrm>
          <a:custGeom>
            <a:avLst/>
            <a:gdLst/>
            <a:ahLst/>
            <a:cxnLst/>
            <a:rect l="l" t="t" r="r" b="b"/>
            <a:pathLst>
              <a:path w="2980" h="7174" extrusionOk="0">
                <a:moveTo>
                  <a:pt x="1" y="0"/>
                </a:moveTo>
                <a:lnTo>
                  <a:pt x="1" y="7174"/>
                </a:lnTo>
                <a:lnTo>
                  <a:pt x="2979" y="7174"/>
                </a:lnTo>
                <a:lnTo>
                  <a:pt x="29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txBox="1">
            <a:spLocks noGrp="1"/>
          </p:cNvSpPr>
          <p:nvPr>
            <p:ph type="title" hasCustomPrompt="1"/>
          </p:nvPr>
        </p:nvSpPr>
        <p:spPr>
          <a:xfrm>
            <a:off x="3616975" y="2093725"/>
            <a:ext cx="1897500" cy="616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4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r>
              <a:t>xx%</a:t>
            </a:r>
          </a:p>
        </p:txBody>
      </p:sp>
      <p:sp>
        <p:nvSpPr>
          <p:cNvPr id="74" name="Google Shape;74;p11"/>
          <p:cNvSpPr txBox="1">
            <a:spLocks noGrp="1"/>
          </p:cNvSpPr>
          <p:nvPr>
            <p:ph type="subTitle" idx="1"/>
          </p:nvPr>
        </p:nvSpPr>
        <p:spPr>
          <a:xfrm>
            <a:off x="3680738" y="3211200"/>
            <a:ext cx="1770000" cy="88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5" name="Google Shape;75;p11"/>
          <p:cNvSpPr txBox="1">
            <a:spLocks noGrp="1"/>
          </p:cNvSpPr>
          <p:nvPr>
            <p:ph type="title" idx="2" hasCustomPrompt="1"/>
          </p:nvPr>
        </p:nvSpPr>
        <p:spPr>
          <a:xfrm>
            <a:off x="1199425" y="2093725"/>
            <a:ext cx="1897500" cy="61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4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76" name="Google Shape;76;p11"/>
          <p:cNvSpPr txBox="1">
            <a:spLocks noGrp="1"/>
          </p:cNvSpPr>
          <p:nvPr>
            <p:ph type="subTitle" idx="3"/>
          </p:nvPr>
        </p:nvSpPr>
        <p:spPr>
          <a:xfrm>
            <a:off x="1263188" y="3211200"/>
            <a:ext cx="1770000" cy="88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 name="Google Shape;77;p11"/>
          <p:cNvSpPr txBox="1">
            <a:spLocks noGrp="1"/>
          </p:cNvSpPr>
          <p:nvPr>
            <p:ph type="title" idx="4" hasCustomPrompt="1"/>
          </p:nvPr>
        </p:nvSpPr>
        <p:spPr>
          <a:xfrm>
            <a:off x="6047075" y="2093725"/>
            <a:ext cx="1897500" cy="61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4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78" name="Google Shape;78;p11"/>
          <p:cNvSpPr txBox="1">
            <a:spLocks noGrp="1"/>
          </p:cNvSpPr>
          <p:nvPr>
            <p:ph type="subTitle" idx="5"/>
          </p:nvPr>
        </p:nvSpPr>
        <p:spPr>
          <a:xfrm>
            <a:off x="6110838" y="3211200"/>
            <a:ext cx="1770000" cy="88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 name="Google Shape;79;p11"/>
          <p:cNvSpPr txBox="1">
            <a:spLocks noGrp="1"/>
          </p:cNvSpPr>
          <p:nvPr>
            <p:ph type="title" idx="6"/>
          </p:nvPr>
        </p:nvSpPr>
        <p:spPr>
          <a:xfrm>
            <a:off x="713225" y="540975"/>
            <a:ext cx="7717500" cy="38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7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IG_NUMBER_1_2">
    <p:bg>
      <p:bgPr>
        <a:solidFill>
          <a:schemeClr val="accent1"/>
        </a:solidFill>
        <a:effectLst/>
      </p:bgPr>
    </p:bg>
    <p:spTree>
      <p:nvGrpSpPr>
        <p:cNvPr id="1" name="Shape 81"/>
        <p:cNvGrpSpPr/>
        <p:nvPr/>
      </p:nvGrpSpPr>
      <p:grpSpPr>
        <a:xfrm>
          <a:off x="0" y="0"/>
          <a:ext cx="0" cy="0"/>
          <a:chOff x="0" y="0"/>
          <a:chExt cx="0" cy="0"/>
        </a:xfrm>
      </p:grpSpPr>
      <p:sp>
        <p:nvSpPr>
          <p:cNvPr id="82" name="Google Shape;82;p13"/>
          <p:cNvSpPr/>
          <p:nvPr/>
        </p:nvSpPr>
        <p:spPr>
          <a:xfrm>
            <a:off x="0" y="2597025"/>
            <a:ext cx="9143992" cy="2546449"/>
          </a:xfrm>
          <a:custGeom>
            <a:avLst/>
            <a:gdLst/>
            <a:ahLst/>
            <a:cxnLst/>
            <a:rect l="l" t="t" r="r" b="b"/>
            <a:pathLst>
              <a:path w="32768" h="26901" extrusionOk="0">
                <a:moveTo>
                  <a:pt x="1" y="0"/>
                </a:moveTo>
                <a:lnTo>
                  <a:pt x="1" y="26900"/>
                </a:lnTo>
                <a:lnTo>
                  <a:pt x="32767" y="26900"/>
                </a:lnTo>
                <a:lnTo>
                  <a:pt x="327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3" name="Google Shape;83;p13"/>
          <p:cNvSpPr/>
          <p:nvPr/>
        </p:nvSpPr>
        <p:spPr>
          <a:xfrm>
            <a:off x="0" y="1722150"/>
            <a:ext cx="389151" cy="3421316"/>
          </a:xfrm>
          <a:custGeom>
            <a:avLst/>
            <a:gdLst/>
            <a:ahLst/>
            <a:cxnLst/>
            <a:rect l="l" t="t" r="r" b="b"/>
            <a:pathLst>
              <a:path w="2980" h="7174" extrusionOk="0">
                <a:moveTo>
                  <a:pt x="1" y="0"/>
                </a:moveTo>
                <a:lnTo>
                  <a:pt x="1" y="7174"/>
                </a:lnTo>
                <a:lnTo>
                  <a:pt x="2979" y="7174"/>
                </a:lnTo>
                <a:lnTo>
                  <a:pt x="29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281225" y="1143175"/>
            <a:ext cx="223701" cy="916999"/>
          </a:xfrm>
          <a:custGeom>
            <a:avLst/>
            <a:gdLst/>
            <a:ahLst/>
            <a:cxnLst/>
            <a:rect l="l" t="t" r="r" b="b"/>
            <a:pathLst>
              <a:path w="2980" h="7174" extrusionOk="0">
                <a:moveTo>
                  <a:pt x="1" y="0"/>
                </a:moveTo>
                <a:lnTo>
                  <a:pt x="1" y="7174"/>
                </a:lnTo>
                <a:lnTo>
                  <a:pt x="2979" y="7174"/>
                </a:lnTo>
                <a:lnTo>
                  <a:pt x="29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8754849" y="3548282"/>
            <a:ext cx="389151" cy="1595211"/>
          </a:xfrm>
          <a:custGeom>
            <a:avLst/>
            <a:gdLst/>
            <a:ahLst/>
            <a:cxnLst/>
            <a:rect l="l" t="t" r="r" b="b"/>
            <a:pathLst>
              <a:path w="2980" h="7174" extrusionOk="0">
                <a:moveTo>
                  <a:pt x="1" y="0"/>
                </a:moveTo>
                <a:lnTo>
                  <a:pt x="1" y="7174"/>
                </a:lnTo>
                <a:lnTo>
                  <a:pt x="2979" y="7174"/>
                </a:lnTo>
                <a:lnTo>
                  <a:pt x="29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txBox="1">
            <a:spLocks noGrp="1"/>
          </p:cNvSpPr>
          <p:nvPr>
            <p:ph type="title" hasCustomPrompt="1"/>
          </p:nvPr>
        </p:nvSpPr>
        <p:spPr>
          <a:xfrm>
            <a:off x="1587850" y="802200"/>
            <a:ext cx="2857500" cy="539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3600">
                <a:solidFill>
                  <a:schemeClr val="dk2"/>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87" name="Google Shape;87;p13"/>
          <p:cNvSpPr txBox="1">
            <a:spLocks noGrp="1"/>
          </p:cNvSpPr>
          <p:nvPr>
            <p:ph type="title" idx="2"/>
          </p:nvPr>
        </p:nvSpPr>
        <p:spPr>
          <a:xfrm>
            <a:off x="1587850" y="1398872"/>
            <a:ext cx="2857500" cy="405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000"/>
              <a:buNone/>
              <a:defRPr sz="20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endParaRPr/>
          </a:p>
        </p:txBody>
      </p:sp>
      <p:sp>
        <p:nvSpPr>
          <p:cNvPr id="88" name="Google Shape;88;p13"/>
          <p:cNvSpPr txBox="1">
            <a:spLocks noGrp="1"/>
          </p:cNvSpPr>
          <p:nvPr>
            <p:ph type="subTitle" idx="1"/>
          </p:nvPr>
        </p:nvSpPr>
        <p:spPr>
          <a:xfrm>
            <a:off x="1710100" y="1804425"/>
            <a:ext cx="2613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89" name="Google Shape;89;p13"/>
          <p:cNvSpPr txBox="1">
            <a:spLocks noGrp="1"/>
          </p:cNvSpPr>
          <p:nvPr>
            <p:ph type="title" idx="3" hasCustomPrompt="1"/>
          </p:nvPr>
        </p:nvSpPr>
        <p:spPr>
          <a:xfrm>
            <a:off x="4698650" y="802200"/>
            <a:ext cx="2857500" cy="539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3600">
                <a:solidFill>
                  <a:schemeClr val="dk2"/>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90" name="Google Shape;90;p13"/>
          <p:cNvSpPr txBox="1">
            <a:spLocks noGrp="1"/>
          </p:cNvSpPr>
          <p:nvPr>
            <p:ph type="title" idx="4"/>
          </p:nvPr>
        </p:nvSpPr>
        <p:spPr>
          <a:xfrm>
            <a:off x="4698650" y="1398872"/>
            <a:ext cx="2857500" cy="405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000"/>
              <a:buNone/>
              <a:defRPr sz="20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endParaRPr/>
          </a:p>
        </p:txBody>
      </p:sp>
      <p:sp>
        <p:nvSpPr>
          <p:cNvPr id="91" name="Google Shape;91;p13"/>
          <p:cNvSpPr txBox="1">
            <a:spLocks noGrp="1"/>
          </p:cNvSpPr>
          <p:nvPr>
            <p:ph type="subTitle" idx="5"/>
          </p:nvPr>
        </p:nvSpPr>
        <p:spPr>
          <a:xfrm>
            <a:off x="4820900" y="1804425"/>
            <a:ext cx="2613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92" name="Google Shape;92;p13"/>
          <p:cNvSpPr txBox="1">
            <a:spLocks noGrp="1"/>
          </p:cNvSpPr>
          <p:nvPr>
            <p:ph type="title" idx="6" hasCustomPrompt="1"/>
          </p:nvPr>
        </p:nvSpPr>
        <p:spPr>
          <a:xfrm>
            <a:off x="1587850" y="2853249"/>
            <a:ext cx="2857500" cy="539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3600">
                <a:solidFill>
                  <a:schemeClr val="dk2"/>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93" name="Google Shape;93;p13"/>
          <p:cNvSpPr txBox="1">
            <a:spLocks noGrp="1"/>
          </p:cNvSpPr>
          <p:nvPr>
            <p:ph type="title" idx="7"/>
          </p:nvPr>
        </p:nvSpPr>
        <p:spPr>
          <a:xfrm>
            <a:off x="1587850" y="3449997"/>
            <a:ext cx="2857500" cy="405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000"/>
              <a:buNone/>
              <a:defRPr sz="20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endParaRPr/>
          </a:p>
        </p:txBody>
      </p:sp>
      <p:sp>
        <p:nvSpPr>
          <p:cNvPr id="94" name="Google Shape;94;p13"/>
          <p:cNvSpPr txBox="1">
            <a:spLocks noGrp="1"/>
          </p:cNvSpPr>
          <p:nvPr>
            <p:ph type="subTitle" idx="8"/>
          </p:nvPr>
        </p:nvSpPr>
        <p:spPr>
          <a:xfrm>
            <a:off x="1710100" y="3855550"/>
            <a:ext cx="2613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95" name="Google Shape;95;p13"/>
          <p:cNvSpPr txBox="1">
            <a:spLocks noGrp="1"/>
          </p:cNvSpPr>
          <p:nvPr>
            <p:ph type="title" idx="9" hasCustomPrompt="1"/>
          </p:nvPr>
        </p:nvSpPr>
        <p:spPr>
          <a:xfrm>
            <a:off x="4698650" y="2853249"/>
            <a:ext cx="2857500" cy="539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3600">
                <a:solidFill>
                  <a:schemeClr val="dk2"/>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96" name="Google Shape;96;p13"/>
          <p:cNvSpPr txBox="1">
            <a:spLocks noGrp="1"/>
          </p:cNvSpPr>
          <p:nvPr>
            <p:ph type="title" idx="13"/>
          </p:nvPr>
        </p:nvSpPr>
        <p:spPr>
          <a:xfrm>
            <a:off x="4698650" y="3449997"/>
            <a:ext cx="2857500" cy="405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000"/>
              <a:buNone/>
              <a:defRPr sz="20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endParaRPr/>
          </a:p>
        </p:txBody>
      </p:sp>
      <p:sp>
        <p:nvSpPr>
          <p:cNvPr id="97" name="Google Shape;97;p13"/>
          <p:cNvSpPr txBox="1">
            <a:spLocks noGrp="1"/>
          </p:cNvSpPr>
          <p:nvPr>
            <p:ph type="subTitle" idx="14"/>
          </p:nvPr>
        </p:nvSpPr>
        <p:spPr>
          <a:xfrm>
            <a:off x="4820900" y="3855550"/>
            <a:ext cx="2613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ullet points">
  <p:cSld name="TITLE_AND_BODY_1">
    <p:bg>
      <p:bgPr>
        <a:solidFill>
          <a:schemeClr val="accent3"/>
        </a:solidFill>
        <a:effectLst/>
      </p:bgPr>
    </p:bg>
    <p:spTree>
      <p:nvGrpSpPr>
        <p:cNvPr id="1" name="Shape 98"/>
        <p:cNvGrpSpPr/>
        <p:nvPr/>
      </p:nvGrpSpPr>
      <p:grpSpPr>
        <a:xfrm>
          <a:off x="0" y="0"/>
          <a:ext cx="0" cy="0"/>
          <a:chOff x="0" y="0"/>
          <a:chExt cx="0" cy="0"/>
        </a:xfrm>
      </p:grpSpPr>
      <p:sp>
        <p:nvSpPr>
          <p:cNvPr id="99" name="Google Shape;99;p14"/>
          <p:cNvSpPr/>
          <p:nvPr/>
        </p:nvSpPr>
        <p:spPr>
          <a:xfrm>
            <a:off x="0" y="0"/>
            <a:ext cx="430748" cy="2285992"/>
          </a:xfrm>
          <a:custGeom>
            <a:avLst/>
            <a:gdLst/>
            <a:ahLst/>
            <a:cxnLst/>
            <a:rect l="l" t="t" r="r" b="b"/>
            <a:pathLst>
              <a:path w="24044" h="87813" extrusionOk="0">
                <a:moveTo>
                  <a:pt x="0" y="0"/>
                </a:moveTo>
                <a:lnTo>
                  <a:pt x="24043" y="0"/>
                </a:lnTo>
                <a:lnTo>
                  <a:pt x="24043" y="87813"/>
                </a:lnTo>
                <a:lnTo>
                  <a:pt x="0" y="8781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4"/>
          <p:cNvSpPr/>
          <p:nvPr/>
        </p:nvSpPr>
        <p:spPr>
          <a:xfrm>
            <a:off x="279088" y="288945"/>
            <a:ext cx="282452" cy="680023"/>
          </a:xfrm>
          <a:custGeom>
            <a:avLst/>
            <a:gdLst/>
            <a:ahLst/>
            <a:cxnLst/>
            <a:rect l="l" t="t" r="r" b="b"/>
            <a:pathLst>
              <a:path w="2980" h="7174" extrusionOk="0">
                <a:moveTo>
                  <a:pt x="1" y="0"/>
                </a:moveTo>
                <a:lnTo>
                  <a:pt x="1" y="7174"/>
                </a:lnTo>
                <a:lnTo>
                  <a:pt x="2979" y="7174"/>
                </a:lnTo>
                <a:lnTo>
                  <a:pt x="29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4"/>
          <p:cNvSpPr/>
          <p:nvPr/>
        </p:nvSpPr>
        <p:spPr>
          <a:xfrm>
            <a:off x="8861538" y="4463470"/>
            <a:ext cx="282452" cy="680023"/>
          </a:xfrm>
          <a:custGeom>
            <a:avLst/>
            <a:gdLst/>
            <a:ahLst/>
            <a:cxnLst/>
            <a:rect l="l" t="t" r="r" b="b"/>
            <a:pathLst>
              <a:path w="2980" h="7174" extrusionOk="0">
                <a:moveTo>
                  <a:pt x="1" y="0"/>
                </a:moveTo>
                <a:lnTo>
                  <a:pt x="1" y="7174"/>
                </a:lnTo>
                <a:lnTo>
                  <a:pt x="2979" y="7174"/>
                </a:lnTo>
                <a:lnTo>
                  <a:pt x="29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4"/>
          <p:cNvSpPr/>
          <p:nvPr/>
        </p:nvSpPr>
        <p:spPr>
          <a:xfrm>
            <a:off x="8716775" y="2680890"/>
            <a:ext cx="282452" cy="2145474"/>
          </a:xfrm>
          <a:custGeom>
            <a:avLst/>
            <a:gdLst/>
            <a:ahLst/>
            <a:cxnLst/>
            <a:rect l="l" t="t" r="r" b="b"/>
            <a:pathLst>
              <a:path w="2980" h="7174" extrusionOk="0">
                <a:moveTo>
                  <a:pt x="1" y="0"/>
                </a:moveTo>
                <a:lnTo>
                  <a:pt x="1" y="7174"/>
                </a:lnTo>
                <a:lnTo>
                  <a:pt x="2979" y="7174"/>
                </a:lnTo>
                <a:lnTo>
                  <a:pt x="29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4"/>
          <p:cNvSpPr txBox="1">
            <a:spLocks noGrp="1"/>
          </p:cNvSpPr>
          <p:nvPr>
            <p:ph type="body" idx="1"/>
          </p:nvPr>
        </p:nvSpPr>
        <p:spPr>
          <a:xfrm>
            <a:off x="878250" y="1436800"/>
            <a:ext cx="7387500" cy="3165900"/>
          </a:xfrm>
          <a:prstGeom prst="rect">
            <a:avLst/>
          </a:prstGeom>
        </p:spPr>
        <p:txBody>
          <a:bodyPr spcFirstLastPara="1" wrap="square" lIns="91425" tIns="91425" rIns="91425" bIns="91425" anchor="ctr" anchorCtr="0">
            <a:noAutofit/>
          </a:bodyPr>
          <a:lstStyle>
            <a:lvl1pPr marL="457200" lvl="0" indent="-298450" rtl="0">
              <a:lnSpc>
                <a:spcPct val="100000"/>
              </a:lnSpc>
              <a:spcBef>
                <a:spcPts val="0"/>
              </a:spcBef>
              <a:spcAft>
                <a:spcPts val="0"/>
              </a:spcAft>
              <a:buClr>
                <a:schemeClr val="lt1"/>
              </a:buClr>
              <a:buSzPts val="1100"/>
              <a:buFont typeface="Maven Pro"/>
              <a:buChar char="●"/>
              <a:defRPr sz="1200"/>
            </a:lvl1pPr>
            <a:lvl2pPr marL="914400" lvl="1" indent="-330200" rtl="0">
              <a:lnSpc>
                <a:spcPct val="100000"/>
              </a:lnSpc>
              <a:spcBef>
                <a:spcPts val="0"/>
              </a:spcBef>
              <a:spcAft>
                <a:spcPts val="0"/>
              </a:spcAft>
              <a:buClr>
                <a:schemeClr val="lt1"/>
              </a:buClr>
              <a:buSzPts val="1600"/>
              <a:buFont typeface="Muli"/>
              <a:buChar char="○"/>
              <a:defRPr sz="1100"/>
            </a:lvl2pPr>
            <a:lvl3pPr marL="1371600" lvl="2" indent="-330200" rtl="0">
              <a:lnSpc>
                <a:spcPct val="100000"/>
              </a:lnSpc>
              <a:spcBef>
                <a:spcPts val="1600"/>
              </a:spcBef>
              <a:spcAft>
                <a:spcPts val="0"/>
              </a:spcAft>
              <a:buClr>
                <a:schemeClr val="lt1"/>
              </a:buClr>
              <a:buSzPts val="1600"/>
              <a:buFont typeface="Muli"/>
              <a:buChar char="■"/>
              <a:defRPr sz="1100"/>
            </a:lvl3pPr>
            <a:lvl4pPr marL="1828800" lvl="3" indent="-330200" rtl="0">
              <a:lnSpc>
                <a:spcPct val="100000"/>
              </a:lnSpc>
              <a:spcBef>
                <a:spcPts val="1600"/>
              </a:spcBef>
              <a:spcAft>
                <a:spcPts val="0"/>
              </a:spcAft>
              <a:buClr>
                <a:schemeClr val="lt1"/>
              </a:buClr>
              <a:buSzPts val="1600"/>
              <a:buFont typeface="Muli"/>
              <a:buChar char="●"/>
              <a:defRPr sz="1100"/>
            </a:lvl4pPr>
            <a:lvl5pPr marL="2286000" lvl="4" indent="-330200" rtl="0">
              <a:lnSpc>
                <a:spcPct val="100000"/>
              </a:lnSpc>
              <a:spcBef>
                <a:spcPts val="1600"/>
              </a:spcBef>
              <a:spcAft>
                <a:spcPts val="0"/>
              </a:spcAft>
              <a:buClr>
                <a:schemeClr val="lt1"/>
              </a:buClr>
              <a:buSzPts val="1600"/>
              <a:buFont typeface="Muli"/>
              <a:buChar char="○"/>
              <a:defRPr sz="1100"/>
            </a:lvl5pPr>
            <a:lvl6pPr marL="2743200" lvl="5" indent="-330200" rtl="0">
              <a:lnSpc>
                <a:spcPct val="100000"/>
              </a:lnSpc>
              <a:spcBef>
                <a:spcPts val="1600"/>
              </a:spcBef>
              <a:spcAft>
                <a:spcPts val="0"/>
              </a:spcAft>
              <a:buClr>
                <a:schemeClr val="lt1"/>
              </a:buClr>
              <a:buSzPts val="1600"/>
              <a:buFont typeface="Muli"/>
              <a:buChar char="■"/>
              <a:defRPr sz="1100"/>
            </a:lvl6pPr>
            <a:lvl7pPr marL="3200400" lvl="6" indent="-330200" rtl="0">
              <a:lnSpc>
                <a:spcPct val="100000"/>
              </a:lnSpc>
              <a:spcBef>
                <a:spcPts val="1600"/>
              </a:spcBef>
              <a:spcAft>
                <a:spcPts val="0"/>
              </a:spcAft>
              <a:buClr>
                <a:schemeClr val="lt1"/>
              </a:buClr>
              <a:buSzPts val="1600"/>
              <a:buFont typeface="Muli"/>
              <a:buChar char="●"/>
              <a:defRPr sz="1100"/>
            </a:lvl7pPr>
            <a:lvl8pPr marL="3657600" lvl="7" indent="-330200" rtl="0">
              <a:lnSpc>
                <a:spcPct val="100000"/>
              </a:lnSpc>
              <a:spcBef>
                <a:spcPts val="1600"/>
              </a:spcBef>
              <a:spcAft>
                <a:spcPts val="0"/>
              </a:spcAft>
              <a:buClr>
                <a:schemeClr val="lt1"/>
              </a:buClr>
              <a:buSzPts val="1600"/>
              <a:buFont typeface="Muli"/>
              <a:buChar char="○"/>
              <a:defRPr sz="1100"/>
            </a:lvl8pPr>
            <a:lvl9pPr marL="4114800" lvl="8" indent="-330200" rtl="0">
              <a:lnSpc>
                <a:spcPct val="100000"/>
              </a:lnSpc>
              <a:spcBef>
                <a:spcPts val="1600"/>
              </a:spcBef>
              <a:spcAft>
                <a:spcPts val="1600"/>
              </a:spcAft>
              <a:buClr>
                <a:schemeClr val="lt1"/>
              </a:buClr>
              <a:buSzPts val="1600"/>
              <a:buFont typeface="Muli"/>
              <a:buChar char="■"/>
              <a:defRPr sz="1100"/>
            </a:lvl9pPr>
          </a:lstStyle>
          <a:p>
            <a:endParaRPr/>
          </a:p>
        </p:txBody>
      </p:sp>
      <p:sp>
        <p:nvSpPr>
          <p:cNvPr id="104" name="Google Shape;104;p14"/>
          <p:cNvSpPr txBox="1">
            <a:spLocks noGrp="1"/>
          </p:cNvSpPr>
          <p:nvPr>
            <p:ph type="title"/>
          </p:nvPr>
        </p:nvSpPr>
        <p:spPr>
          <a:xfrm>
            <a:off x="865625" y="693375"/>
            <a:ext cx="7717500" cy="38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7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MAIN_POINT_1">
    <p:bg>
      <p:bgPr>
        <a:solidFill>
          <a:schemeClr val="accent3"/>
        </a:solidFill>
        <a:effectLst/>
      </p:bgPr>
    </p:bg>
    <p:spTree>
      <p:nvGrpSpPr>
        <p:cNvPr id="1" name="Shape 105"/>
        <p:cNvGrpSpPr/>
        <p:nvPr/>
      </p:nvGrpSpPr>
      <p:grpSpPr>
        <a:xfrm>
          <a:off x="0" y="0"/>
          <a:ext cx="0" cy="0"/>
          <a:chOff x="0" y="0"/>
          <a:chExt cx="0" cy="0"/>
        </a:xfrm>
      </p:grpSpPr>
      <p:sp>
        <p:nvSpPr>
          <p:cNvPr id="106" name="Google Shape;106;p15"/>
          <p:cNvSpPr/>
          <p:nvPr/>
        </p:nvSpPr>
        <p:spPr>
          <a:xfrm>
            <a:off x="0" y="-14125"/>
            <a:ext cx="9151200" cy="876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3600" y="4267500"/>
            <a:ext cx="9151200" cy="876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5801250" y="-72225"/>
            <a:ext cx="3342900" cy="5215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rot="-5400000">
            <a:off x="4889611" y="-170208"/>
            <a:ext cx="566422" cy="2161293"/>
          </a:xfrm>
          <a:custGeom>
            <a:avLst/>
            <a:gdLst/>
            <a:ahLst/>
            <a:cxnLst/>
            <a:rect l="l" t="t" r="r" b="b"/>
            <a:pathLst>
              <a:path w="2949" h="7174" extrusionOk="0">
                <a:moveTo>
                  <a:pt x="0" y="0"/>
                </a:moveTo>
                <a:lnTo>
                  <a:pt x="0" y="7174"/>
                </a:lnTo>
                <a:lnTo>
                  <a:pt x="2949" y="7174"/>
                </a:lnTo>
                <a:lnTo>
                  <a:pt x="29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rot="-5400000">
            <a:off x="5831528" y="87975"/>
            <a:ext cx="260647" cy="994603"/>
          </a:xfrm>
          <a:custGeom>
            <a:avLst/>
            <a:gdLst/>
            <a:ahLst/>
            <a:cxnLst/>
            <a:rect l="l" t="t" r="r" b="b"/>
            <a:pathLst>
              <a:path w="2949" h="7174" extrusionOk="0">
                <a:moveTo>
                  <a:pt x="0" y="0"/>
                </a:moveTo>
                <a:lnTo>
                  <a:pt x="0" y="7174"/>
                </a:lnTo>
                <a:lnTo>
                  <a:pt x="2949" y="7174"/>
                </a:lnTo>
                <a:lnTo>
                  <a:pt x="29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txBox="1">
            <a:spLocks noGrp="1"/>
          </p:cNvSpPr>
          <p:nvPr>
            <p:ph type="title"/>
          </p:nvPr>
        </p:nvSpPr>
        <p:spPr>
          <a:xfrm>
            <a:off x="713225" y="1664075"/>
            <a:ext cx="3918600" cy="16758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4800"/>
              <a:buNone/>
              <a:defRPr sz="65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12" name="Google Shape;112;p15"/>
          <p:cNvSpPr txBox="1">
            <a:spLocks noGrp="1"/>
          </p:cNvSpPr>
          <p:nvPr>
            <p:ph type="subTitle" idx="1"/>
          </p:nvPr>
        </p:nvSpPr>
        <p:spPr>
          <a:xfrm>
            <a:off x="713225" y="3325400"/>
            <a:ext cx="4182900" cy="43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113" name="Google Shape;113;p15"/>
          <p:cNvSpPr txBox="1">
            <a:spLocks noGrp="1"/>
          </p:cNvSpPr>
          <p:nvPr>
            <p:ph type="title" idx="2" hasCustomPrompt="1"/>
          </p:nvPr>
        </p:nvSpPr>
        <p:spPr>
          <a:xfrm>
            <a:off x="5843725" y="2278900"/>
            <a:ext cx="1897500" cy="61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85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TITLE_ONLY_2_1">
    <p:bg>
      <p:bgPr>
        <a:solidFill>
          <a:schemeClr val="accent3"/>
        </a:solidFill>
        <a:effectLst/>
      </p:bgPr>
    </p:bg>
    <p:spTree>
      <p:nvGrpSpPr>
        <p:cNvPr id="1" name="Shape 114"/>
        <p:cNvGrpSpPr/>
        <p:nvPr/>
      </p:nvGrpSpPr>
      <p:grpSpPr>
        <a:xfrm>
          <a:off x="0" y="0"/>
          <a:ext cx="0" cy="0"/>
          <a:chOff x="0" y="0"/>
          <a:chExt cx="0" cy="0"/>
        </a:xfrm>
      </p:grpSpPr>
      <p:sp>
        <p:nvSpPr>
          <p:cNvPr id="115" name="Google Shape;115;p16"/>
          <p:cNvSpPr/>
          <p:nvPr/>
        </p:nvSpPr>
        <p:spPr>
          <a:xfrm>
            <a:off x="0" y="0"/>
            <a:ext cx="430748" cy="2285992"/>
          </a:xfrm>
          <a:custGeom>
            <a:avLst/>
            <a:gdLst/>
            <a:ahLst/>
            <a:cxnLst/>
            <a:rect l="l" t="t" r="r" b="b"/>
            <a:pathLst>
              <a:path w="24044" h="87813" extrusionOk="0">
                <a:moveTo>
                  <a:pt x="0" y="0"/>
                </a:moveTo>
                <a:lnTo>
                  <a:pt x="24043" y="0"/>
                </a:lnTo>
                <a:lnTo>
                  <a:pt x="24043" y="87813"/>
                </a:lnTo>
                <a:lnTo>
                  <a:pt x="0" y="8781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6"/>
          <p:cNvSpPr/>
          <p:nvPr/>
        </p:nvSpPr>
        <p:spPr>
          <a:xfrm>
            <a:off x="279088" y="288945"/>
            <a:ext cx="282452" cy="680023"/>
          </a:xfrm>
          <a:custGeom>
            <a:avLst/>
            <a:gdLst/>
            <a:ahLst/>
            <a:cxnLst/>
            <a:rect l="l" t="t" r="r" b="b"/>
            <a:pathLst>
              <a:path w="2980" h="7174" extrusionOk="0">
                <a:moveTo>
                  <a:pt x="1" y="0"/>
                </a:moveTo>
                <a:lnTo>
                  <a:pt x="1" y="7174"/>
                </a:lnTo>
                <a:lnTo>
                  <a:pt x="2979" y="7174"/>
                </a:lnTo>
                <a:lnTo>
                  <a:pt x="29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6"/>
          <p:cNvSpPr/>
          <p:nvPr/>
        </p:nvSpPr>
        <p:spPr>
          <a:xfrm>
            <a:off x="8861538" y="4463470"/>
            <a:ext cx="282452" cy="680023"/>
          </a:xfrm>
          <a:custGeom>
            <a:avLst/>
            <a:gdLst/>
            <a:ahLst/>
            <a:cxnLst/>
            <a:rect l="l" t="t" r="r" b="b"/>
            <a:pathLst>
              <a:path w="2980" h="7174" extrusionOk="0">
                <a:moveTo>
                  <a:pt x="1" y="0"/>
                </a:moveTo>
                <a:lnTo>
                  <a:pt x="1" y="7174"/>
                </a:lnTo>
                <a:lnTo>
                  <a:pt x="2979" y="7174"/>
                </a:lnTo>
                <a:lnTo>
                  <a:pt x="29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6"/>
          <p:cNvSpPr/>
          <p:nvPr/>
        </p:nvSpPr>
        <p:spPr>
          <a:xfrm>
            <a:off x="8716775" y="2680890"/>
            <a:ext cx="282452" cy="2145474"/>
          </a:xfrm>
          <a:custGeom>
            <a:avLst/>
            <a:gdLst/>
            <a:ahLst/>
            <a:cxnLst/>
            <a:rect l="l" t="t" r="r" b="b"/>
            <a:pathLst>
              <a:path w="2980" h="7174" extrusionOk="0">
                <a:moveTo>
                  <a:pt x="1" y="0"/>
                </a:moveTo>
                <a:lnTo>
                  <a:pt x="1" y="7174"/>
                </a:lnTo>
                <a:lnTo>
                  <a:pt x="2979" y="7174"/>
                </a:lnTo>
                <a:lnTo>
                  <a:pt x="29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6"/>
          <p:cNvSpPr txBox="1">
            <a:spLocks noGrp="1"/>
          </p:cNvSpPr>
          <p:nvPr>
            <p:ph type="title"/>
          </p:nvPr>
        </p:nvSpPr>
        <p:spPr>
          <a:xfrm>
            <a:off x="713225" y="540975"/>
            <a:ext cx="7717500" cy="38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7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2">
  <p:cSld name="CAPTION_ONLY_1">
    <p:spTree>
      <p:nvGrpSpPr>
        <p:cNvPr id="1" name="Shape 120"/>
        <p:cNvGrpSpPr/>
        <p:nvPr/>
      </p:nvGrpSpPr>
      <p:grpSpPr>
        <a:xfrm>
          <a:off x="0" y="0"/>
          <a:ext cx="0" cy="0"/>
          <a:chOff x="0" y="0"/>
          <a:chExt cx="0" cy="0"/>
        </a:xfrm>
      </p:grpSpPr>
      <p:sp>
        <p:nvSpPr>
          <p:cNvPr id="121" name="Google Shape;121;p17"/>
          <p:cNvSpPr/>
          <p:nvPr/>
        </p:nvSpPr>
        <p:spPr>
          <a:xfrm rot="10800000" flipH="1">
            <a:off x="0" y="1427927"/>
            <a:ext cx="557647" cy="3711648"/>
          </a:xfrm>
          <a:custGeom>
            <a:avLst/>
            <a:gdLst/>
            <a:ahLst/>
            <a:cxnLst/>
            <a:rect l="l" t="t" r="r" b="b"/>
            <a:pathLst>
              <a:path w="2980" h="7174" extrusionOk="0">
                <a:moveTo>
                  <a:pt x="1" y="0"/>
                </a:moveTo>
                <a:lnTo>
                  <a:pt x="1" y="7174"/>
                </a:lnTo>
                <a:lnTo>
                  <a:pt x="2979" y="7174"/>
                </a:lnTo>
                <a:lnTo>
                  <a:pt x="29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7"/>
          <p:cNvSpPr/>
          <p:nvPr/>
        </p:nvSpPr>
        <p:spPr>
          <a:xfrm flipH="1">
            <a:off x="356200" y="600500"/>
            <a:ext cx="394776" cy="1320195"/>
          </a:xfrm>
          <a:custGeom>
            <a:avLst/>
            <a:gdLst/>
            <a:ahLst/>
            <a:cxnLst/>
            <a:rect l="l" t="t" r="r" b="b"/>
            <a:pathLst>
              <a:path w="2980" h="7174" extrusionOk="0">
                <a:moveTo>
                  <a:pt x="1" y="0"/>
                </a:moveTo>
                <a:lnTo>
                  <a:pt x="1" y="7174"/>
                </a:lnTo>
                <a:lnTo>
                  <a:pt x="2979" y="7174"/>
                </a:lnTo>
                <a:lnTo>
                  <a:pt x="29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p:nvPr/>
        </p:nvSpPr>
        <p:spPr>
          <a:xfrm rot="10800000">
            <a:off x="8713241" y="2857500"/>
            <a:ext cx="430748" cy="2285992"/>
          </a:xfrm>
          <a:custGeom>
            <a:avLst/>
            <a:gdLst/>
            <a:ahLst/>
            <a:cxnLst/>
            <a:rect l="l" t="t" r="r" b="b"/>
            <a:pathLst>
              <a:path w="24044" h="87813" extrusionOk="0">
                <a:moveTo>
                  <a:pt x="0" y="0"/>
                </a:moveTo>
                <a:lnTo>
                  <a:pt x="24043" y="0"/>
                </a:lnTo>
                <a:lnTo>
                  <a:pt x="24043" y="87813"/>
                </a:lnTo>
                <a:lnTo>
                  <a:pt x="0" y="87813"/>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p:nvPr/>
        </p:nvSpPr>
        <p:spPr>
          <a:xfrm rot="10800000">
            <a:off x="8582450" y="4174524"/>
            <a:ext cx="282452" cy="680023"/>
          </a:xfrm>
          <a:custGeom>
            <a:avLst/>
            <a:gdLst/>
            <a:ahLst/>
            <a:cxnLst/>
            <a:rect l="l" t="t" r="r" b="b"/>
            <a:pathLst>
              <a:path w="2980" h="7174" extrusionOk="0">
                <a:moveTo>
                  <a:pt x="1" y="0"/>
                </a:moveTo>
                <a:lnTo>
                  <a:pt x="1" y="7174"/>
                </a:lnTo>
                <a:lnTo>
                  <a:pt x="2979" y="7174"/>
                </a:lnTo>
                <a:lnTo>
                  <a:pt x="29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7"/>
          <p:cNvSpPr txBox="1">
            <a:spLocks noGrp="1"/>
          </p:cNvSpPr>
          <p:nvPr>
            <p:ph type="title"/>
          </p:nvPr>
        </p:nvSpPr>
        <p:spPr>
          <a:xfrm>
            <a:off x="713225" y="540975"/>
            <a:ext cx="7717500" cy="38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7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3">
  <p:cSld name="CAPTION_ONLY_1_1">
    <p:spTree>
      <p:nvGrpSpPr>
        <p:cNvPr id="1" name="Shape 126"/>
        <p:cNvGrpSpPr/>
        <p:nvPr/>
      </p:nvGrpSpPr>
      <p:grpSpPr>
        <a:xfrm>
          <a:off x="0" y="0"/>
          <a:ext cx="0" cy="0"/>
          <a:chOff x="0" y="0"/>
          <a:chExt cx="0" cy="0"/>
        </a:xfrm>
      </p:grpSpPr>
      <p:sp>
        <p:nvSpPr>
          <p:cNvPr id="127" name="Google Shape;127;p18"/>
          <p:cNvSpPr/>
          <p:nvPr/>
        </p:nvSpPr>
        <p:spPr>
          <a:xfrm rot="-5400000">
            <a:off x="4314802" y="316660"/>
            <a:ext cx="509695" cy="9143985"/>
          </a:xfrm>
          <a:custGeom>
            <a:avLst/>
            <a:gdLst/>
            <a:ahLst/>
            <a:cxnLst/>
            <a:rect l="l" t="t" r="r" b="b"/>
            <a:pathLst>
              <a:path w="4743" h="18177" extrusionOk="0">
                <a:moveTo>
                  <a:pt x="1" y="0"/>
                </a:moveTo>
                <a:lnTo>
                  <a:pt x="1" y="18177"/>
                </a:lnTo>
                <a:lnTo>
                  <a:pt x="4742" y="18177"/>
                </a:lnTo>
                <a:lnTo>
                  <a:pt x="47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8"/>
          <p:cNvSpPr/>
          <p:nvPr/>
        </p:nvSpPr>
        <p:spPr>
          <a:xfrm rot="-5400000">
            <a:off x="8216394" y="3845060"/>
            <a:ext cx="638346" cy="1216834"/>
          </a:xfrm>
          <a:custGeom>
            <a:avLst/>
            <a:gdLst/>
            <a:ahLst/>
            <a:cxnLst/>
            <a:rect l="l" t="t" r="r" b="b"/>
            <a:pathLst>
              <a:path w="5929" h="15472" extrusionOk="0">
                <a:moveTo>
                  <a:pt x="1" y="0"/>
                </a:moveTo>
                <a:lnTo>
                  <a:pt x="1" y="15472"/>
                </a:lnTo>
                <a:lnTo>
                  <a:pt x="5928" y="15472"/>
                </a:lnTo>
                <a:lnTo>
                  <a:pt x="59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8"/>
          <p:cNvSpPr txBox="1">
            <a:spLocks noGrp="1"/>
          </p:cNvSpPr>
          <p:nvPr>
            <p:ph type="title"/>
          </p:nvPr>
        </p:nvSpPr>
        <p:spPr>
          <a:xfrm>
            <a:off x="713225" y="540975"/>
            <a:ext cx="7717500" cy="38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7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
  <p:cSld name="TITLE_ONLY_1_1">
    <p:spTree>
      <p:nvGrpSpPr>
        <p:cNvPr id="1" name="Shape 130"/>
        <p:cNvGrpSpPr/>
        <p:nvPr/>
      </p:nvGrpSpPr>
      <p:grpSpPr>
        <a:xfrm>
          <a:off x="0" y="0"/>
          <a:ext cx="0" cy="0"/>
          <a:chOff x="0" y="0"/>
          <a:chExt cx="0" cy="0"/>
        </a:xfrm>
      </p:grpSpPr>
      <p:sp>
        <p:nvSpPr>
          <p:cNvPr id="131" name="Google Shape;131;p19"/>
          <p:cNvSpPr/>
          <p:nvPr/>
        </p:nvSpPr>
        <p:spPr>
          <a:xfrm>
            <a:off x="713225" y="4602521"/>
            <a:ext cx="8430797" cy="540979"/>
          </a:xfrm>
          <a:custGeom>
            <a:avLst/>
            <a:gdLst/>
            <a:ahLst/>
            <a:cxnLst/>
            <a:rect l="l" t="t" r="r" b="b"/>
            <a:pathLst>
              <a:path w="32768" h="26901" extrusionOk="0">
                <a:moveTo>
                  <a:pt x="1" y="0"/>
                </a:moveTo>
                <a:lnTo>
                  <a:pt x="1" y="26900"/>
                </a:lnTo>
                <a:lnTo>
                  <a:pt x="32767" y="26900"/>
                </a:lnTo>
                <a:lnTo>
                  <a:pt x="327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9"/>
          <p:cNvSpPr/>
          <p:nvPr/>
        </p:nvSpPr>
        <p:spPr>
          <a:xfrm rot="10800000" flipH="1">
            <a:off x="0" y="0"/>
            <a:ext cx="389151" cy="3421316"/>
          </a:xfrm>
          <a:custGeom>
            <a:avLst/>
            <a:gdLst/>
            <a:ahLst/>
            <a:cxnLst/>
            <a:rect l="l" t="t" r="r" b="b"/>
            <a:pathLst>
              <a:path w="2980" h="7174" extrusionOk="0">
                <a:moveTo>
                  <a:pt x="1" y="0"/>
                </a:moveTo>
                <a:lnTo>
                  <a:pt x="1" y="7174"/>
                </a:lnTo>
                <a:lnTo>
                  <a:pt x="2979" y="7174"/>
                </a:lnTo>
                <a:lnTo>
                  <a:pt x="29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9"/>
          <p:cNvSpPr/>
          <p:nvPr/>
        </p:nvSpPr>
        <p:spPr>
          <a:xfrm rot="10800000" flipH="1">
            <a:off x="250375" y="2927143"/>
            <a:ext cx="223701" cy="916999"/>
          </a:xfrm>
          <a:custGeom>
            <a:avLst/>
            <a:gdLst/>
            <a:ahLst/>
            <a:cxnLst/>
            <a:rect l="l" t="t" r="r" b="b"/>
            <a:pathLst>
              <a:path w="2980" h="7174" extrusionOk="0">
                <a:moveTo>
                  <a:pt x="1" y="0"/>
                </a:moveTo>
                <a:lnTo>
                  <a:pt x="1" y="7174"/>
                </a:lnTo>
                <a:lnTo>
                  <a:pt x="2979" y="7174"/>
                </a:lnTo>
                <a:lnTo>
                  <a:pt x="29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9"/>
          <p:cNvSpPr txBox="1">
            <a:spLocks noGrp="1"/>
          </p:cNvSpPr>
          <p:nvPr>
            <p:ph type="title"/>
          </p:nvPr>
        </p:nvSpPr>
        <p:spPr>
          <a:xfrm>
            <a:off x="1099882" y="2431388"/>
            <a:ext cx="2124900" cy="40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35" name="Google Shape;135;p19"/>
          <p:cNvSpPr txBox="1">
            <a:spLocks noGrp="1"/>
          </p:cNvSpPr>
          <p:nvPr>
            <p:ph type="subTitle" idx="1"/>
          </p:nvPr>
        </p:nvSpPr>
        <p:spPr>
          <a:xfrm>
            <a:off x="1225582" y="2836950"/>
            <a:ext cx="1873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6" name="Google Shape;136;p19"/>
          <p:cNvSpPr txBox="1">
            <a:spLocks noGrp="1"/>
          </p:cNvSpPr>
          <p:nvPr>
            <p:ph type="title" idx="2"/>
          </p:nvPr>
        </p:nvSpPr>
        <p:spPr>
          <a:xfrm>
            <a:off x="3509550" y="2431388"/>
            <a:ext cx="2124900" cy="40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37" name="Google Shape;137;p19"/>
          <p:cNvSpPr txBox="1">
            <a:spLocks noGrp="1"/>
          </p:cNvSpPr>
          <p:nvPr>
            <p:ph type="subTitle" idx="3"/>
          </p:nvPr>
        </p:nvSpPr>
        <p:spPr>
          <a:xfrm>
            <a:off x="3635250" y="2836950"/>
            <a:ext cx="1873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9"/>
          <p:cNvSpPr txBox="1">
            <a:spLocks noGrp="1"/>
          </p:cNvSpPr>
          <p:nvPr>
            <p:ph type="title" idx="4"/>
          </p:nvPr>
        </p:nvSpPr>
        <p:spPr>
          <a:xfrm>
            <a:off x="5919218" y="2431388"/>
            <a:ext cx="2124900" cy="40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39" name="Google Shape;139;p19"/>
          <p:cNvSpPr txBox="1">
            <a:spLocks noGrp="1"/>
          </p:cNvSpPr>
          <p:nvPr>
            <p:ph type="subTitle" idx="5"/>
          </p:nvPr>
        </p:nvSpPr>
        <p:spPr>
          <a:xfrm>
            <a:off x="6044918" y="2836950"/>
            <a:ext cx="1873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9"/>
          <p:cNvSpPr txBox="1">
            <a:spLocks noGrp="1"/>
          </p:cNvSpPr>
          <p:nvPr>
            <p:ph type="title" idx="6"/>
          </p:nvPr>
        </p:nvSpPr>
        <p:spPr>
          <a:xfrm>
            <a:off x="713225" y="540975"/>
            <a:ext cx="7717500" cy="38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7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p:cSld name="BIG_NUMBER_1_1">
    <p:bg>
      <p:bgPr>
        <a:solidFill>
          <a:schemeClr val="accent1"/>
        </a:solidFill>
        <a:effectLst/>
      </p:bgPr>
    </p:bg>
    <p:spTree>
      <p:nvGrpSpPr>
        <p:cNvPr id="1" name="Shape 141"/>
        <p:cNvGrpSpPr/>
        <p:nvPr/>
      </p:nvGrpSpPr>
      <p:grpSpPr>
        <a:xfrm>
          <a:off x="0" y="0"/>
          <a:ext cx="0" cy="0"/>
          <a:chOff x="0" y="0"/>
          <a:chExt cx="0" cy="0"/>
        </a:xfrm>
      </p:grpSpPr>
      <p:sp>
        <p:nvSpPr>
          <p:cNvPr id="142" name="Google Shape;142;p20"/>
          <p:cNvSpPr/>
          <p:nvPr/>
        </p:nvSpPr>
        <p:spPr>
          <a:xfrm rot="10800000">
            <a:off x="8754871" y="0"/>
            <a:ext cx="389151" cy="3421316"/>
          </a:xfrm>
          <a:custGeom>
            <a:avLst/>
            <a:gdLst/>
            <a:ahLst/>
            <a:cxnLst/>
            <a:rect l="l" t="t" r="r" b="b"/>
            <a:pathLst>
              <a:path w="2980" h="7174" extrusionOk="0">
                <a:moveTo>
                  <a:pt x="1" y="0"/>
                </a:moveTo>
                <a:lnTo>
                  <a:pt x="1" y="7174"/>
                </a:lnTo>
                <a:lnTo>
                  <a:pt x="2979" y="7174"/>
                </a:lnTo>
                <a:lnTo>
                  <a:pt x="29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0"/>
          <p:cNvSpPr/>
          <p:nvPr/>
        </p:nvSpPr>
        <p:spPr>
          <a:xfrm rot="10800000">
            <a:off x="8573228" y="2173543"/>
            <a:ext cx="333522" cy="1691432"/>
          </a:xfrm>
          <a:custGeom>
            <a:avLst/>
            <a:gdLst/>
            <a:ahLst/>
            <a:cxnLst/>
            <a:rect l="l" t="t" r="r" b="b"/>
            <a:pathLst>
              <a:path w="2980" h="7174" extrusionOk="0">
                <a:moveTo>
                  <a:pt x="1" y="0"/>
                </a:moveTo>
                <a:lnTo>
                  <a:pt x="1" y="7174"/>
                </a:lnTo>
                <a:lnTo>
                  <a:pt x="2979" y="7174"/>
                </a:lnTo>
                <a:lnTo>
                  <a:pt x="29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0"/>
          <p:cNvSpPr txBox="1">
            <a:spLocks noGrp="1"/>
          </p:cNvSpPr>
          <p:nvPr>
            <p:ph type="title"/>
          </p:nvPr>
        </p:nvSpPr>
        <p:spPr>
          <a:xfrm>
            <a:off x="1943475" y="1852575"/>
            <a:ext cx="2374800" cy="255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2000"/>
              <a:buNone/>
              <a:defRPr sz="2000">
                <a:solidFill>
                  <a:schemeClr val="lt1"/>
                </a:solidFill>
              </a:defRPr>
            </a:lvl1pPr>
            <a:lvl2pPr lvl="1" algn="ctr" rtl="0">
              <a:spcBef>
                <a:spcPts val="0"/>
              </a:spcBef>
              <a:spcAft>
                <a:spcPts val="0"/>
              </a:spcAft>
              <a:buClr>
                <a:schemeClr val="accent5"/>
              </a:buClr>
              <a:buSzPts val="2000"/>
              <a:buNone/>
              <a:defRPr sz="2000">
                <a:solidFill>
                  <a:schemeClr val="accent5"/>
                </a:solidFill>
              </a:defRPr>
            </a:lvl2pPr>
            <a:lvl3pPr lvl="2" algn="ctr" rtl="0">
              <a:spcBef>
                <a:spcPts val="0"/>
              </a:spcBef>
              <a:spcAft>
                <a:spcPts val="0"/>
              </a:spcAft>
              <a:buClr>
                <a:schemeClr val="accent5"/>
              </a:buClr>
              <a:buSzPts val="2000"/>
              <a:buNone/>
              <a:defRPr sz="2000">
                <a:solidFill>
                  <a:schemeClr val="accent5"/>
                </a:solidFill>
              </a:defRPr>
            </a:lvl3pPr>
            <a:lvl4pPr lvl="3" algn="ctr" rtl="0">
              <a:spcBef>
                <a:spcPts val="0"/>
              </a:spcBef>
              <a:spcAft>
                <a:spcPts val="0"/>
              </a:spcAft>
              <a:buClr>
                <a:schemeClr val="accent5"/>
              </a:buClr>
              <a:buSzPts val="2000"/>
              <a:buNone/>
              <a:defRPr sz="2000">
                <a:solidFill>
                  <a:schemeClr val="accent5"/>
                </a:solidFill>
              </a:defRPr>
            </a:lvl4pPr>
            <a:lvl5pPr lvl="4" algn="ctr" rtl="0">
              <a:spcBef>
                <a:spcPts val="0"/>
              </a:spcBef>
              <a:spcAft>
                <a:spcPts val="0"/>
              </a:spcAft>
              <a:buClr>
                <a:schemeClr val="accent5"/>
              </a:buClr>
              <a:buSzPts val="2000"/>
              <a:buNone/>
              <a:defRPr sz="2000">
                <a:solidFill>
                  <a:schemeClr val="accent5"/>
                </a:solidFill>
              </a:defRPr>
            </a:lvl5pPr>
            <a:lvl6pPr lvl="5" algn="ctr" rtl="0">
              <a:spcBef>
                <a:spcPts val="0"/>
              </a:spcBef>
              <a:spcAft>
                <a:spcPts val="0"/>
              </a:spcAft>
              <a:buClr>
                <a:schemeClr val="accent5"/>
              </a:buClr>
              <a:buSzPts val="2000"/>
              <a:buNone/>
              <a:defRPr sz="2000">
                <a:solidFill>
                  <a:schemeClr val="accent5"/>
                </a:solidFill>
              </a:defRPr>
            </a:lvl6pPr>
            <a:lvl7pPr lvl="6" algn="ctr" rtl="0">
              <a:spcBef>
                <a:spcPts val="0"/>
              </a:spcBef>
              <a:spcAft>
                <a:spcPts val="0"/>
              </a:spcAft>
              <a:buClr>
                <a:schemeClr val="accent5"/>
              </a:buClr>
              <a:buSzPts val="2000"/>
              <a:buNone/>
              <a:defRPr sz="2000">
                <a:solidFill>
                  <a:schemeClr val="accent5"/>
                </a:solidFill>
              </a:defRPr>
            </a:lvl7pPr>
            <a:lvl8pPr lvl="7" algn="ctr" rtl="0">
              <a:spcBef>
                <a:spcPts val="0"/>
              </a:spcBef>
              <a:spcAft>
                <a:spcPts val="0"/>
              </a:spcAft>
              <a:buClr>
                <a:schemeClr val="accent5"/>
              </a:buClr>
              <a:buSzPts val="2000"/>
              <a:buNone/>
              <a:defRPr sz="2000">
                <a:solidFill>
                  <a:schemeClr val="accent5"/>
                </a:solidFill>
              </a:defRPr>
            </a:lvl8pPr>
            <a:lvl9pPr lvl="8" algn="ctr" rtl="0">
              <a:spcBef>
                <a:spcPts val="0"/>
              </a:spcBef>
              <a:spcAft>
                <a:spcPts val="0"/>
              </a:spcAft>
              <a:buClr>
                <a:schemeClr val="accent5"/>
              </a:buClr>
              <a:buSzPts val="2000"/>
              <a:buNone/>
              <a:defRPr sz="2000">
                <a:solidFill>
                  <a:schemeClr val="accent5"/>
                </a:solidFill>
              </a:defRPr>
            </a:lvl9pPr>
          </a:lstStyle>
          <a:p>
            <a:endParaRPr/>
          </a:p>
        </p:txBody>
      </p:sp>
      <p:sp>
        <p:nvSpPr>
          <p:cNvPr id="145" name="Google Shape;145;p20"/>
          <p:cNvSpPr txBox="1">
            <a:spLocks noGrp="1"/>
          </p:cNvSpPr>
          <p:nvPr>
            <p:ph type="subTitle" idx="1"/>
          </p:nvPr>
        </p:nvSpPr>
        <p:spPr>
          <a:xfrm>
            <a:off x="1943463" y="2104813"/>
            <a:ext cx="23748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20"/>
          <p:cNvSpPr txBox="1">
            <a:spLocks noGrp="1"/>
          </p:cNvSpPr>
          <p:nvPr>
            <p:ph type="title" idx="2"/>
          </p:nvPr>
        </p:nvSpPr>
        <p:spPr>
          <a:xfrm>
            <a:off x="4825725" y="1852574"/>
            <a:ext cx="2374800" cy="255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2000"/>
              <a:buNone/>
              <a:defRPr sz="2000">
                <a:solidFill>
                  <a:schemeClr val="lt1"/>
                </a:solidFill>
              </a:defRPr>
            </a:lvl1pPr>
            <a:lvl2pPr lvl="1" algn="ctr" rtl="0">
              <a:spcBef>
                <a:spcPts val="0"/>
              </a:spcBef>
              <a:spcAft>
                <a:spcPts val="0"/>
              </a:spcAft>
              <a:buClr>
                <a:schemeClr val="accent5"/>
              </a:buClr>
              <a:buSzPts val="2000"/>
              <a:buNone/>
              <a:defRPr sz="2000">
                <a:solidFill>
                  <a:schemeClr val="accent5"/>
                </a:solidFill>
              </a:defRPr>
            </a:lvl2pPr>
            <a:lvl3pPr lvl="2" algn="ctr" rtl="0">
              <a:spcBef>
                <a:spcPts val="0"/>
              </a:spcBef>
              <a:spcAft>
                <a:spcPts val="0"/>
              </a:spcAft>
              <a:buClr>
                <a:schemeClr val="accent5"/>
              </a:buClr>
              <a:buSzPts val="2000"/>
              <a:buNone/>
              <a:defRPr sz="2000">
                <a:solidFill>
                  <a:schemeClr val="accent5"/>
                </a:solidFill>
              </a:defRPr>
            </a:lvl3pPr>
            <a:lvl4pPr lvl="3" algn="ctr" rtl="0">
              <a:spcBef>
                <a:spcPts val="0"/>
              </a:spcBef>
              <a:spcAft>
                <a:spcPts val="0"/>
              </a:spcAft>
              <a:buClr>
                <a:schemeClr val="accent5"/>
              </a:buClr>
              <a:buSzPts val="2000"/>
              <a:buNone/>
              <a:defRPr sz="2000">
                <a:solidFill>
                  <a:schemeClr val="accent5"/>
                </a:solidFill>
              </a:defRPr>
            </a:lvl4pPr>
            <a:lvl5pPr lvl="4" algn="ctr" rtl="0">
              <a:spcBef>
                <a:spcPts val="0"/>
              </a:spcBef>
              <a:spcAft>
                <a:spcPts val="0"/>
              </a:spcAft>
              <a:buClr>
                <a:schemeClr val="accent5"/>
              </a:buClr>
              <a:buSzPts val="2000"/>
              <a:buNone/>
              <a:defRPr sz="2000">
                <a:solidFill>
                  <a:schemeClr val="accent5"/>
                </a:solidFill>
              </a:defRPr>
            </a:lvl5pPr>
            <a:lvl6pPr lvl="5" algn="ctr" rtl="0">
              <a:spcBef>
                <a:spcPts val="0"/>
              </a:spcBef>
              <a:spcAft>
                <a:spcPts val="0"/>
              </a:spcAft>
              <a:buClr>
                <a:schemeClr val="accent5"/>
              </a:buClr>
              <a:buSzPts val="2000"/>
              <a:buNone/>
              <a:defRPr sz="2000">
                <a:solidFill>
                  <a:schemeClr val="accent5"/>
                </a:solidFill>
              </a:defRPr>
            </a:lvl6pPr>
            <a:lvl7pPr lvl="6" algn="ctr" rtl="0">
              <a:spcBef>
                <a:spcPts val="0"/>
              </a:spcBef>
              <a:spcAft>
                <a:spcPts val="0"/>
              </a:spcAft>
              <a:buClr>
                <a:schemeClr val="accent5"/>
              </a:buClr>
              <a:buSzPts val="2000"/>
              <a:buNone/>
              <a:defRPr sz="2000">
                <a:solidFill>
                  <a:schemeClr val="accent5"/>
                </a:solidFill>
              </a:defRPr>
            </a:lvl7pPr>
            <a:lvl8pPr lvl="7" algn="ctr" rtl="0">
              <a:spcBef>
                <a:spcPts val="0"/>
              </a:spcBef>
              <a:spcAft>
                <a:spcPts val="0"/>
              </a:spcAft>
              <a:buClr>
                <a:schemeClr val="accent5"/>
              </a:buClr>
              <a:buSzPts val="2000"/>
              <a:buNone/>
              <a:defRPr sz="2000">
                <a:solidFill>
                  <a:schemeClr val="accent5"/>
                </a:solidFill>
              </a:defRPr>
            </a:lvl8pPr>
            <a:lvl9pPr lvl="8" algn="ctr" rtl="0">
              <a:spcBef>
                <a:spcPts val="0"/>
              </a:spcBef>
              <a:spcAft>
                <a:spcPts val="0"/>
              </a:spcAft>
              <a:buClr>
                <a:schemeClr val="accent5"/>
              </a:buClr>
              <a:buSzPts val="2000"/>
              <a:buNone/>
              <a:defRPr sz="2000">
                <a:solidFill>
                  <a:schemeClr val="accent5"/>
                </a:solidFill>
              </a:defRPr>
            </a:lvl9pPr>
          </a:lstStyle>
          <a:p>
            <a:endParaRPr/>
          </a:p>
        </p:txBody>
      </p:sp>
      <p:sp>
        <p:nvSpPr>
          <p:cNvPr id="147" name="Google Shape;147;p20"/>
          <p:cNvSpPr txBox="1">
            <a:spLocks noGrp="1"/>
          </p:cNvSpPr>
          <p:nvPr>
            <p:ph type="subTitle" idx="3"/>
          </p:nvPr>
        </p:nvSpPr>
        <p:spPr>
          <a:xfrm>
            <a:off x="4825737" y="2104813"/>
            <a:ext cx="23748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 name="Google Shape;148;p20"/>
          <p:cNvSpPr txBox="1">
            <a:spLocks noGrp="1"/>
          </p:cNvSpPr>
          <p:nvPr>
            <p:ph type="title" idx="4"/>
          </p:nvPr>
        </p:nvSpPr>
        <p:spPr>
          <a:xfrm>
            <a:off x="1943450" y="3612849"/>
            <a:ext cx="2374800" cy="255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2000"/>
              <a:buNone/>
              <a:defRPr sz="2000">
                <a:solidFill>
                  <a:schemeClr val="lt1"/>
                </a:solidFill>
              </a:defRPr>
            </a:lvl1pPr>
            <a:lvl2pPr lvl="1" algn="ctr" rtl="0">
              <a:spcBef>
                <a:spcPts val="0"/>
              </a:spcBef>
              <a:spcAft>
                <a:spcPts val="0"/>
              </a:spcAft>
              <a:buClr>
                <a:schemeClr val="accent5"/>
              </a:buClr>
              <a:buSzPts val="2000"/>
              <a:buNone/>
              <a:defRPr sz="2000">
                <a:solidFill>
                  <a:schemeClr val="accent5"/>
                </a:solidFill>
              </a:defRPr>
            </a:lvl2pPr>
            <a:lvl3pPr lvl="2" algn="ctr" rtl="0">
              <a:spcBef>
                <a:spcPts val="0"/>
              </a:spcBef>
              <a:spcAft>
                <a:spcPts val="0"/>
              </a:spcAft>
              <a:buClr>
                <a:schemeClr val="accent5"/>
              </a:buClr>
              <a:buSzPts val="2000"/>
              <a:buNone/>
              <a:defRPr sz="2000">
                <a:solidFill>
                  <a:schemeClr val="accent5"/>
                </a:solidFill>
              </a:defRPr>
            </a:lvl3pPr>
            <a:lvl4pPr lvl="3" algn="ctr" rtl="0">
              <a:spcBef>
                <a:spcPts val="0"/>
              </a:spcBef>
              <a:spcAft>
                <a:spcPts val="0"/>
              </a:spcAft>
              <a:buClr>
                <a:schemeClr val="accent5"/>
              </a:buClr>
              <a:buSzPts val="2000"/>
              <a:buNone/>
              <a:defRPr sz="2000">
                <a:solidFill>
                  <a:schemeClr val="accent5"/>
                </a:solidFill>
              </a:defRPr>
            </a:lvl4pPr>
            <a:lvl5pPr lvl="4" algn="ctr" rtl="0">
              <a:spcBef>
                <a:spcPts val="0"/>
              </a:spcBef>
              <a:spcAft>
                <a:spcPts val="0"/>
              </a:spcAft>
              <a:buClr>
                <a:schemeClr val="accent5"/>
              </a:buClr>
              <a:buSzPts val="2000"/>
              <a:buNone/>
              <a:defRPr sz="2000">
                <a:solidFill>
                  <a:schemeClr val="accent5"/>
                </a:solidFill>
              </a:defRPr>
            </a:lvl5pPr>
            <a:lvl6pPr lvl="5" algn="ctr" rtl="0">
              <a:spcBef>
                <a:spcPts val="0"/>
              </a:spcBef>
              <a:spcAft>
                <a:spcPts val="0"/>
              </a:spcAft>
              <a:buClr>
                <a:schemeClr val="accent5"/>
              </a:buClr>
              <a:buSzPts val="2000"/>
              <a:buNone/>
              <a:defRPr sz="2000">
                <a:solidFill>
                  <a:schemeClr val="accent5"/>
                </a:solidFill>
              </a:defRPr>
            </a:lvl6pPr>
            <a:lvl7pPr lvl="6" algn="ctr" rtl="0">
              <a:spcBef>
                <a:spcPts val="0"/>
              </a:spcBef>
              <a:spcAft>
                <a:spcPts val="0"/>
              </a:spcAft>
              <a:buClr>
                <a:schemeClr val="accent5"/>
              </a:buClr>
              <a:buSzPts val="2000"/>
              <a:buNone/>
              <a:defRPr sz="2000">
                <a:solidFill>
                  <a:schemeClr val="accent5"/>
                </a:solidFill>
              </a:defRPr>
            </a:lvl7pPr>
            <a:lvl8pPr lvl="7" algn="ctr" rtl="0">
              <a:spcBef>
                <a:spcPts val="0"/>
              </a:spcBef>
              <a:spcAft>
                <a:spcPts val="0"/>
              </a:spcAft>
              <a:buClr>
                <a:schemeClr val="accent5"/>
              </a:buClr>
              <a:buSzPts val="2000"/>
              <a:buNone/>
              <a:defRPr sz="2000">
                <a:solidFill>
                  <a:schemeClr val="accent5"/>
                </a:solidFill>
              </a:defRPr>
            </a:lvl8pPr>
            <a:lvl9pPr lvl="8" algn="ctr" rtl="0">
              <a:spcBef>
                <a:spcPts val="0"/>
              </a:spcBef>
              <a:spcAft>
                <a:spcPts val="0"/>
              </a:spcAft>
              <a:buClr>
                <a:schemeClr val="accent5"/>
              </a:buClr>
              <a:buSzPts val="2000"/>
              <a:buNone/>
              <a:defRPr sz="2000">
                <a:solidFill>
                  <a:schemeClr val="accent5"/>
                </a:solidFill>
              </a:defRPr>
            </a:lvl9pPr>
          </a:lstStyle>
          <a:p>
            <a:endParaRPr/>
          </a:p>
        </p:txBody>
      </p:sp>
      <p:sp>
        <p:nvSpPr>
          <p:cNvPr id="149" name="Google Shape;149;p20"/>
          <p:cNvSpPr txBox="1">
            <a:spLocks noGrp="1"/>
          </p:cNvSpPr>
          <p:nvPr>
            <p:ph type="subTitle" idx="5"/>
          </p:nvPr>
        </p:nvSpPr>
        <p:spPr>
          <a:xfrm>
            <a:off x="1943438" y="3865088"/>
            <a:ext cx="23748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 name="Google Shape;150;p20"/>
          <p:cNvSpPr txBox="1">
            <a:spLocks noGrp="1"/>
          </p:cNvSpPr>
          <p:nvPr>
            <p:ph type="title" idx="6"/>
          </p:nvPr>
        </p:nvSpPr>
        <p:spPr>
          <a:xfrm>
            <a:off x="4825700" y="3612774"/>
            <a:ext cx="2374800" cy="255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2000"/>
              <a:buNone/>
              <a:defRPr sz="2000">
                <a:solidFill>
                  <a:schemeClr val="lt1"/>
                </a:solidFill>
              </a:defRPr>
            </a:lvl1pPr>
            <a:lvl2pPr lvl="1" algn="ctr" rtl="0">
              <a:spcBef>
                <a:spcPts val="0"/>
              </a:spcBef>
              <a:spcAft>
                <a:spcPts val="0"/>
              </a:spcAft>
              <a:buClr>
                <a:schemeClr val="accent5"/>
              </a:buClr>
              <a:buSzPts val="2000"/>
              <a:buNone/>
              <a:defRPr sz="2000">
                <a:solidFill>
                  <a:schemeClr val="accent5"/>
                </a:solidFill>
              </a:defRPr>
            </a:lvl2pPr>
            <a:lvl3pPr lvl="2" algn="ctr" rtl="0">
              <a:spcBef>
                <a:spcPts val="0"/>
              </a:spcBef>
              <a:spcAft>
                <a:spcPts val="0"/>
              </a:spcAft>
              <a:buClr>
                <a:schemeClr val="accent5"/>
              </a:buClr>
              <a:buSzPts val="2000"/>
              <a:buNone/>
              <a:defRPr sz="2000">
                <a:solidFill>
                  <a:schemeClr val="accent5"/>
                </a:solidFill>
              </a:defRPr>
            </a:lvl3pPr>
            <a:lvl4pPr lvl="3" algn="ctr" rtl="0">
              <a:spcBef>
                <a:spcPts val="0"/>
              </a:spcBef>
              <a:spcAft>
                <a:spcPts val="0"/>
              </a:spcAft>
              <a:buClr>
                <a:schemeClr val="accent5"/>
              </a:buClr>
              <a:buSzPts val="2000"/>
              <a:buNone/>
              <a:defRPr sz="2000">
                <a:solidFill>
                  <a:schemeClr val="accent5"/>
                </a:solidFill>
              </a:defRPr>
            </a:lvl4pPr>
            <a:lvl5pPr lvl="4" algn="ctr" rtl="0">
              <a:spcBef>
                <a:spcPts val="0"/>
              </a:spcBef>
              <a:spcAft>
                <a:spcPts val="0"/>
              </a:spcAft>
              <a:buClr>
                <a:schemeClr val="accent5"/>
              </a:buClr>
              <a:buSzPts val="2000"/>
              <a:buNone/>
              <a:defRPr sz="2000">
                <a:solidFill>
                  <a:schemeClr val="accent5"/>
                </a:solidFill>
              </a:defRPr>
            </a:lvl5pPr>
            <a:lvl6pPr lvl="5" algn="ctr" rtl="0">
              <a:spcBef>
                <a:spcPts val="0"/>
              </a:spcBef>
              <a:spcAft>
                <a:spcPts val="0"/>
              </a:spcAft>
              <a:buClr>
                <a:schemeClr val="accent5"/>
              </a:buClr>
              <a:buSzPts val="2000"/>
              <a:buNone/>
              <a:defRPr sz="2000">
                <a:solidFill>
                  <a:schemeClr val="accent5"/>
                </a:solidFill>
              </a:defRPr>
            </a:lvl6pPr>
            <a:lvl7pPr lvl="6" algn="ctr" rtl="0">
              <a:spcBef>
                <a:spcPts val="0"/>
              </a:spcBef>
              <a:spcAft>
                <a:spcPts val="0"/>
              </a:spcAft>
              <a:buClr>
                <a:schemeClr val="accent5"/>
              </a:buClr>
              <a:buSzPts val="2000"/>
              <a:buNone/>
              <a:defRPr sz="2000">
                <a:solidFill>
                  <a:schemeClr val="accent5"/>
                </a:solidFill>
              </a:defRPr>
            </a:lvl7pPr>
            <a:lvl8pPr lvl="7" algn="ctr" rtl="0">
              <a:spcBef>
                <a:spcPts val="0"/>
              </a:spcBef>
              <a:spcAft>
                <a:spcPts val="0"/>
              </a:spcAft>
              <a:buClr>
                <a:schemeClr val="accent5"/>
              </a:buClr>
              <a:buSzPts val="2000"/>
              <a:buNone/>
              <a:defRPr sz="2000">
                <a:solidFill>
                  <a:schemeClr val="accent5"/>
                </a:solidFill>
              </a:defRPr>
            </a:lvl8pPr>
            <a:lvl9pPr lvl="8" algn="ctr" rtl="0">
              <a:spcBef>
                <a:spcPts val="0"/>
              </a:spcBef>
              <a:spcAft>
                <a:spcPts val="0"/>
              </a:spcAft>
              <a:buClr>
                <a:schemeClr val="accent5"/>
              </a:buClr>
              <a:buSzPts val="2000"/>
              <a:buNone/>
              <a:defRPr sz="2000">
                <a:solidFill>
                  <a:schemeClr val="accent5"/>
                </a:solidFill>
              </a:defRPr>
            </a:lvl9pPr>
          </a:lstStyle>
          <a:p>
            <a:endParaRPr/>
          </a:p>
        </p:txBody>
      </p:sp>
      <p:sp>
        <p:nvSpPr>
          <p:cNvPr id="151" name="Google Shape;151;p20"/>
          <p:cNvSpPr txBox="1">
            <a:spLocks noGrp="1"/>
          </p:cNvSpPr>
          <p:nvPr>
            <p:ph type="subTitle" idx="7"/>
          </p:nvPr>
        </p:nvSpPr>
        <p:spPr>
          <a:xfrm>
            <a:off x="4825712" y="3865088"/>
            <a:ext cx="23748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 name="Google Shape;152;p20"/>
          <p:cNvSpPr txBox="1">
            <a:spLocks noGrp="1"/>
          </p:cNvSpPr>
          <p:nvPr>
            <p:ph type="title" idx="8"/>
          </p:nvPr>
        </p:nvSpPr>
        <p:spPr>
          <a:xfrm>
            <a:off x="713225" y="540975"/>
            <a:ext cx="7717500" cy="38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7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3" name="Google Shape;153;p20"/>
          <p:cNvSpPr/>
          <p:nvPr/>
        </p:nvSpPr>
        <p:spPr>
          <a:xfrm rot="10800000" flipH="1">
            <a:off x="0" y="1427927"/>
            <a:ext cx="557647" cy="3711648"/>
          </a:xfrm>
          <a:custGeom>
            <a:avLst/>
            <a:gdLst/>
            <a:ahLst/>
            <a:cxnLst/>
            <a:rect l="l" t="t" r="r" b="b"/>
            <a:pathLst>
              <a:path w="2980" h="7174" extrusionOk="0">
                <a:moveTo>
                  <a:pt x="1" y="0"/>
                </a:moveTo>
                <a:lnTo>
                  <a:pt x="1" y="7174"/>
                </a:lnTo>
                <a:lnTo>
                  <a:pt x="2979" y="7174"/>
                </a:lnTo>
                <a:lnTo>
                  <a:pt x="29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0"/>
          <p:cNvSpPr/>
          <p:nvPr/>
        </p:nvSpPr>
        <p:spPr>
          <a:xfrm flipH="1">
            <a:off x="356200" y="600500"/>
            <a:ext cx="394776" cy="1320195"/>
          </a:xfrm>
          <a:custGeom>
            <a:avLst/>
            <a:gdLst/>
            <a:ahLst/>
            <a:cxnLst/>
            <a:rect l="l" t="t" r="r" b="b"/>
            <a:pathLst>
              <a:path w="2980" h="7174" extrusionOk="0">
                <a:moveTo>
                  <a:pt x="1" y="0"/>
                </a:moveTo>
                <a:lnTo>
                  <a:pt x="1" y="7174"/>
                </a:lnTo>
                <a:lnTo>
                  <a:pt x="2979" y="7174"/>
                </a:lnTo>
                <a:lnTo>
                  <a:pt x="29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1"/>
        </a:solidFill>
        <a:effectLst/>
      </p:bgPr>
    </p:bg>
    <p:spTree>
      <p:nvGrpSpPr>
        <p:cNvPr id="1" name="Shape 14"/>
        <p:cNvGrpSpPr/>
        <p:nvPr/>
      </p:nvGrpSpPr>
      <p:grpSpPr>
        <a:xfrm>
          <a:off x="0" y="0"/>
          <a:ext cx="0" cy="0"/>
          <a:chOff x="0" y="0"/>
          <a:chExt cx="0" cy="0"/>
        </a:xfrm>
      </p:grpSpPr>
      <p:sp>
        <p:nvSpPr>
          <p:cNvPr id="15" name="Google Shape;15;p3"/>
          <p:cNvSpPr/>
          <p:nvPr/>
        </p:nvSpPr>
        <p:spPr>
          <a:xfrm>
            <a:off x="4257148" y="4345050"/>
            <a:ext cx="4886856" cy="798489"/>
          </a:xfrm>
          <a:custGeom>
            <a:avLst/>
            <a:gdLst/>
            <a:ahLst/>
            <a:cxnLst/>
            <a:rect l="l" t="t" r="r" b="b"/>
            <a:pathLst>
              <a:path w="32768" h="26901" extrusionOk="0">
                <a:moveTo>
                  <a:pt x="1" y="0"/>
                </a:moveTo>
                <a:lnTo>
                  <a:pt x="1" y="26900"/>
                </a:lnTo>
                <a:lnTo>
                  <a:pt x="32767" y="26900"/>
                </a:lnTo>
                <a:lnTo>
                  <a:pt x="327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rot="5400000">
            <a:off x="4344670" y="2474247"/>
            <a:ext cx="435825" cy="3961232"/>
          </a:xfrm>
          <a:custGeom>
            <a:avLst/>
            <a:gdLst/>
            <a:ahLst/>
            <a:cxnLst/>
            <a:rect l="l" t="t" r="r" b="b"/>
            <a:pathLst>
              <a:path w="2949" h="7174" extrusionOk="0">
                <a:moveTo>
                  <a:pt x="0" y="0"/>
                </a:moveTo>
                <a:lnTo>
                  <a:pt x="0" y="7174"/>
                </a:lnTo>
                <a:lnTo>
                  <a:pt x="2949" y="7174"/>
                </a:lnTo>
                <a:lnTo>
                  <a:pt x="29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rot="5399910">
            <a:off x="4411438" y="31990"/>
            <a:ext cx="284098" cy="1681370"/>
          </a:xfrm>
          <a:custGeom>
            <a:avLst/>
            <a:gdLst/>
            <a:ahLst/>
            <a:cxnLst/>
            <a:rect l="l" t="t" r="r" b="b"/>
            <a:pathLst>
              <a:path w="2980" h="7174" extrusionOk="0">
                <a:moveTo>
                  <a:pt x="1" y="0"/>
                </a:moveTo>
                <a:lnTo>
                  <a:pt x="1" y="7174"/>
                </a:lnTo>
                <a:lnTo>
                  <a:pt x="2979" y="7174"/>
                </a:lnTo>
                <a:lnTo>
                  <a:pt x="2979" y="0"/>
                </a:ln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rot="5400000">
            <a:off x="5117045" y="-104928"/>
            <a:ext cx="407352" cy="1497458"/>
          </a:xfrm>
          <a:custGeom>
            <a:avLst/>
            <a:gdLst/>
            <a:ahLst/>
            <a:cxnLst/>
            <a:rect l="l" t="t" r="r" b="b"/>
            <a:pathLst>
              <a:path w="5929" h="15472" extrusionOk="0">
                <a:moveTo>
                  <a:pt x="1" y="0"/>
                </a:moveTo>
                <a:lnTo>
                  <a:pt x="1" y="15472"/>
                </a:lnTo>
                <a:lnTo>
                  <a:pt x="5928" y="15472"/>
                </a:lnTo>
                <a:lnTo>
                  <a:pt x="59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txBox="1">
            <a:spLocks noGrp="1"/>
          </p:cNvSpPr>
          <p:nvPr>
            <p:ph type="title"/>
          </p:nvPr>
        </p:nvSpPr>
        <p:spPr>
          <a:xfrm>
            <a:off x="713225" y="2093700"/>
            <a:ext cx="38883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5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p:cSld name="TITLE_ONLY_1_1_1">
    <p:spTree>
      <p:nvGrpSpPr>
        <p:cNvPr id="1" name="Shape 155"/>
        <p:cNvGrpSpPr/>
        <p:nvPr/>
      </p:nvGrpSpPr>
      <p:grpSpPr>
        <a:xfrm>
          <a:off x="0" y="0"/>
          <a:ext cx="0" cy="0"/>
          <a:chOff x="0" y="0"/>
          <a:chExt cx="0" cy="0"/>
        </a:xfrm>
      </p:grpSpPr>
      <p:sp>
        <p:nvSpPr>
          <p:cNvPr id="156" name="Google Shape;156;p21"/>
          <p:cNvSpPr/>
          <p:nvPr/>
        </p:nvSpPr>
        <p:spPr>
          <a:xfrm flipH="1">
            <a:off x="8713241" y="0"/>
            <a:ext cx="430748" cy="2285992"/>
          </a:xfrm>
          <a:custGeom>
            <a:avLst/>
            <a:gdLst/>
            <a:ahLst/>
            <a:cxnLst/>
            <a:rect l="l" t="t" r="r" b="b"/>
            <a:pathLst>
              <a:path w="24044" h="87813" extrusionOk="0">
                <a:moveTo>
                  <a:pt x="0" y="0"/>
                </a:moveTo>
                <a:lnTo>
                  <a:pt x="24043" y="0"/>
                </a:lnTo>
                <a:lnTo>
                  <a:pt x="24043" y="87813"/>
                </a:lnTo>
                <a:lnTo>
                  <a:pt x="0" y="87813"/>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1"/>
          <p:cNvSpPr/>
          <p:nvPr/>
        </p:nvSpPr>
        <p:spPr>
          <a:xfrm flipH="1">
            <a:off x="8582450" y="288945"/>
            <a:ext cx="282452" cy="680023"/>
          </a:xfrm>
          <a:custGeom>
            <a:avLst/>
            <a:gdLst/>
            <a:ahLst/>
            <a:cxnLst/>
            <a:rect l="l" t="t" r="r" b="b"/>
            <a:pathLst>
              <a:path w="2980" h="7174" extrusionOk="0">
                <a:moveTo>
                  <a:pt x="1" y="0"/>
                </a:moveTo>
                <a:lnTo>
                  <a:pt x="1" y="7174"/>
                </a:lnTo>
                <a:lnTo>
                  <a:pt x="2979" y="7174"/>
                </a:lnTo>
                <a:lnTo>
                  <a:pt x="29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1"/>
          <p:cNvSpPr/>
          <p:nvPr/>
        </p:nvSpPr>
        <p:spPr>
          <a:xfrm flipH="1">
            <a:off x="0" y="4463470"/>
            <a:ext cx="282452" cy="680023"/>
          </a:xfrm>
          <a:custGeom>
            <a:avLst/>
            <a:gdLst/>
            <a:ahLst/>
            <a:cxnLst/>
            <a:rect l="l" t="t" r="r" b="b"/>
            <a:pathLst>
              <a:path w="2980" h="7174" extrusionOk="0">
                <a:moveTo>
                  <a:pt x="1" y="0"/>
                </a:moveTo>
                <a:lnTo>
                  <a:pt x="1" y="7174"/>
                </a:lnTo>
                <a:lnTo>
                  <a:pt x="2979" y="7174"/>
                </a:lnTo>
                <a:lnTo>
                  <a:pt x="29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1"/>
          <p:cNvSpPr/>
          <p:nvPr/>
        </p:nvSpPr>
        <p:spPr>
          <a:xfrm flipH="1">
            <a:off x="144763" y="2680890"/>
            <a:ext cx="282452" cy="2145474"/>
          </a:xfrm>
          <a:custGeom>
            <a:avLst/>
            <a:gdLst/>
            <a:ahLst/>
            <a:cxnLst/>
            <a:rect l="l" t="t" r="r" b="b"/>
            <a:pathLst>
              <a:path w="2980" h="7174" extrusionOk="0">
                <a:moveTo>
                  <a:pt x="1" y="0"/>
                </a:moveTo>
                <a:lnTo>
                  <a:pt x="1" y="7174"/>
                </a:lnTo>
                <a:lnTo>
                  <a:pt x="2979" y="7174"/>
                </a:lnTo>
                <a:lnTo>
                  <a:pt x="29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1"/>
          <p:cNvSpPr txBox="1">
            <a:spLocks noGrp="1"/>
          </p:cNvSpPr>
          <p:nvPr>
            <p:ph type="title"/>
          </p:nvPr>
        </p:nvSpPr>
        <p:spPr>
          <a:xfrm>
            <a:off x="881075" y="3161700"/>
            <a:ext cx="2124900" cy="405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000"/>
              <a:buNone/>
              <a:defRPr sz="3000">
                <a:solidFill>
                  <a:schemeClr val="accent3"/>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endParaRPr/>
          </a:p>
        </p:txBody>
      </p:sp>
      <p:sp>
        <p:nvSpPr>
          <p:cNvPr id="161" name="Google Shape;161;p21"/>
          <p:cNvSpPr txBox="1">
            <a:spLocks noGrp="1"/>
          </p:cNvSpPr>
          <p:nvPr>
            <p:ph type="subTitle" idx="1"/>
          </p:nvPr>
        </p:nvSpPr>
        <p:spPr>
          <a:xfrm>
            <a:off x="928025" y="3567250"/>
            <a:ext cx="20310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62" name="Google Shape;162;p21"/>
          <p:cNvSpPr txBox="1">
            <a:spLocks noGrp="1"/>
          </p:cNvSpPr>
          <p:nvPr>
            <p:ph type="title" idx="2"/>
          </p:nvPr>
        </p:nvSpPr>
        <p:spPr>
          <a:xfrm>
            <a:off x="3509667" y="3161700"/>
            <a:ext cx="2124900" cy="405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000"/>
              <a:buNone/>
              <a:defRPr sz="3000">
                <a:solidFill>
                  <a:schemeClr val="accent3"/>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endParaRPr/>
          </a:p>
        </p:txBody>
      </p:sp>
      <p:sp>
        <p:nvSpPr>
          <p:cNvPr id="163" name="Google Shape;163;p21"/>
          <p:cNvSpPr txBox="1">
            <a:spLocks noGrp="1"/>
          </p:cNvSpPr>
          <p:nvPr>
            <p:ph type="subTitle" idx="3"/>
          </p:nvPr>
        </p:nvSpPr>
        <p:spPr>
          <a:xfrm>
            <a:off x="3556617" y="3567250"/>
            <a:ext cx="20310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64" name="Google Shape;164;p21"/>
          <p:cNvSpPr txBox="1">
            <a:spLocks noGrp="1"/>
          </p:cNvSpPr>
          <p:nvPr>
            <p:ph type="title" idx="4"/>
          </p:nvPr>
        </p:nvSpPr>
        <p:spPr>
          <a:xfrm>
            <a:off x="6138025" y="3161700"/>
            <a:ext cx="2124900" cy="405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000"/>
              <a:buNone/>
              <a:defRPr sz="3000">
                <a:solidFill>
                  <a:schemeClr val="accent3"/>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endParaRPr/>
          </a:p>
        </p:txBody>
      </p:sp>
      <p:sp>
        <p:nvSpPr>
          <p:cNvPr id="165" name="Google Shape;165;p21"/>
          <p:cNvSpPr txBox="1">
            <a:spLocks noGrp="1"/>
          </p:cNvSpPr>
          <p:nvPr>
            <p:ph type="subTitle" idx="5"/>
          </p:nvPr>
        </p:nvSpPr>
        <p:spPr>
          <a:xfrm>
            <a:off x="6184975" y="3567250"/>
            <a:ext cx="20310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66" name="Google Shape;166;p21"/>
          <p:cNvSpPr txBox="1">
            <a:spLocks noGrp="1"/>
          </p:cNvSpPr>
          <p:nvPr>
            <p:ph type="title" idx="6"/>
          </p:nvPr>
        </p:nvSpPr>
        <p:spPr>
          <a:xfrm>
            <a:off x="881075" y="1535675"/>
            <a:ext cx="2124900" cy="405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000"/>
              <a:buNone/>
              <a:defRPr sz="3000">
                <a:solidFill>
                  <a:schemeClr val="accent3"/>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endParaRPr/>
          </a:p>
        </p:txBody>
      </p:sp>
      <p:sp>
        <p:nvSpPr>
          <p:cNvPr id="167" name="Google Shape;167;p21"/>
          <p:cNvSpPr txBox="1">
            <a:spLocks noGrp="1"/>
          </p:cNvSpPr>
          <p:nvPr>
            <p:ph type="subTitle" idx="7"/>
          </p:nvPr>
        </p:nvSpPr>
        <p:spPr>
          <a:xfrm>
            <a:off x="928025" y="1941225"/>
            <a:ext cx="20310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68" name="Google Shape;168;p21"/>
          <p:cNvSpPr txBox="1">
            <a:spLocks noGrp="1"/>
          </p:cNvSpPr>
          <p:nvPr>
            <p:ph type="title" idx="8"/>
          </p:nvPr>
        </p:nvSpPr>
        <p:spPr>
          <a:xfrm>
            <a:off x="3509667" y="1535675"/>
            <a:ext cx="2124900" cy="405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000"/>
              <a:buNone/>
              <a:defRPr sz="3000">
                <a:solidFill>
                  <a:schemeClr val="accent3"/>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endParaRPr/>
          </a:p>
        </p:txBody>
      </p:sp>
      <p:sp>
        <p:nvSpPr>
          <p:cNvPr id="169" name="Google Shape;169;p21"/>
          <p:cNvSpPr txBox="1">
            <a:spLocks noGrp="1"/>
          </p:cNvSpPr>
          <p:nvPr>
            <p:ph type="subTitle" idx="9"/>
          </p:nvPr>
        </p:nvSpPr>
        <p:spPr>
          <a:xfrm>
            <a:off x="3556617" y="1941225"/>
            <a:ext cx="20310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70" name="Google Shape;170;p21"/>
          <p:cNvSpPr txBox="1">
            <a:spLocks noGrp="1"/>
          </p:cNvSpPr>
          <p:nvPr>
            <p:ph type="title" idx="13"/>
          </p:nvPr>
        </p:nvSpPr>
        <p:spPr>
          <a:xfrm>
            <a:off x="6138025" y="1535675"/>
            <a:ext cx="2124900" cy="405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000"/>
              <a:buNone/>
              <a:defRPr sz="3000">
                <a:solidFill>
                  <a:schemeClr val="accent3"/>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endParaRPr/>
          </a:p>
        </p:txBody>
      </p:sp>
      <p:sp>
        <p:nvSpPr>
          <p:cNvPr id="171" name="Google Shape;171;p21"/>
          <p:cNvSpPr txBox="1">
            <a:spLocks noGrp="1"/>
          </p:cNvSpPr>
          <p:nvPr>
            <p:ph type="subTitle" idx="14"/>
          </p:nvPr>
        </p:nvSpPr>
        <p:spPr>
          <a:xfrm>
            <a:off x="6184975" y="1941225"/>
            <a:ext cx="20310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72" name="Google Shape;172;p21"/>
          <p:cNvSpPr txBox="1">
            <a:spLocks noGrp="1"/>
          </p:cNvSpPr>
          <p:nvPr>
            <p:ph type="title" idx="15"/>
          </p:nvPr>
        </p:nvSpPr>
        <p:spPr>
          <a:xfrm>
            <a:off x="713225" y="540975"/>
            <a:ext cx="7717500" cy="38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7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ive Columns">
  <p:cSld name="TITLE_ONLY_1_1_1_1">
    <p:spTree>
      <p:nvGrpSpPr>
        <p:cNvPr id="1" name="Shape 173"/>
        <p:cNvGrpSpPr/>
        <p:nvPr/>
      </p:nvGrpSpPr>
      <p:grpSpPr>
        <a:xfrm>
          <a:off x="0" y="0"/>
          <a:ext cx="0" cy="0"/>
          <a:chOff x="0" y="0"/>
          <a:chExt cx="0" cy="0"/>
        </a:xfrm>
      </p:grpSpPr>
      <p:sp>
        <p:nvSpPr>
          <p:cNvPr id="174" name="Google Shape;174;p22"/>
          <p:cNvSpPr/>
          <p:nvPr/>
        </p:nvSpPr>
        <p:spPr>
          <a:xfrm flipH="1">
            <a:off x="8713241" y="0"/>
            <a:ext cx="430748" cy="2285992"/>
          </a:xfrm>
          <a:custGeom>
            <a:avLst/>
            <a:gdLst/>
            <a:ahLst/>
            <a:cxnLst/>
            <a:rect l="l" t="t" r="r" b="b"/>
            <a:pathLst>
              <a:path w="24044" h="87813" extrusionOk="0">
                <a:moveTo>
                  <a:pt x="0" y="0"/>
                </a:moveTo>
                <a:lnTo>
                  <a:pt x="24043" y="0"/>
                </a:lnTo>
                <a:lnTo>
                  <a:pt x="24043" y="87813"/>
                </a:lnTo>
                <a:lnTo>
                  <a:pt x="0" y="87813"/>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2"/>
          <p:cNvSpPr/>
          <p:nvPr/>
        </p:nvSpPr>
        <p:spPr>
          <a:xfrm flipH="1">
            <a:off x="8582450" y="288945"/>
            <a:ext cx="282452" cy="680023"/>
          </a:xfrm>
          <a:custGeom>
            <a:avLst/>
            <a:gdLst/>
            <a:ahLst/>
            <a:cxnLst/>
            <a:rect l="l" t="t" r="r" b="b"/>
            <a:pathLst>
              <a:path w="2980" h="7174" extrusionOk="0">
                <a:moveTo>
                  <a:pt x="1" y="0"/>
                </a:moveTo>
                <a:lnTo>
                  <a:pt x="1" y="7174"/>
                </a:lnTo>
                <a:lnTo>
                  <a:pt x="2979" y="7174"/>
                </a:lnTo>
                <a:lnTo>
                  <a:pt x="29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2"/>
          <p:cNvSpPr/>
          <p:nvPr/>
        </p:nvSpPr>
        <p:spPr>
          <a:xfrm flipH="1">
            <a:off x="0" y="4463470"/>
            <a:ext cx="282452" cy="680023"/>
          </a:xfrm>
          <a:custGeom>
            <a:avLst/>
            <a:gdLst/>
            <a:ahLst/>
            <a:cxnLst/>
            <a:rect l="l" t="t" r="r" b="b"/>
            <a:pathLst>
              <a:path w="2980" h="7174" extrusionOk="0">
                <a:moveTo>
                  <a:pt x="1" y="0"/>
                </a:moveTo>
                <a:lnTo>
                  <a:pt x="1" y="7174"/>
                </a:lnTo>
                <a:lnTo>
                  <a:pt x="2979" y="7174"/>
                </a:lnTo>
                <a:lnTo>
                  <a:pt x="29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2"/>
          <p:cNvSpPr/>
          <p:nvPr/>
        </p:nvSpPr>
        <p:spPr>
          <a:xfrm flipH="1">
            <a:off x="144763" y="2680890"/>
            <a:ext cx="282452" cy="2145474"/>
          </a:xfrm>
          <a:custGeom>
            <a:avLst/>
            <a:gdLst/>
            <a:ahLst/>
            <a:cxnLst/>
            <a:rect l="l" t="t" r="r" b="b"/>
            <a:pathLst>
              <a:path w="2980" h="7174" extrusionOk="0">
                <a:moveTo>
                  <a:pt x="1" y="0"/>
                </a:moveTo>
                <a:lnTo>
                  <a:pt x="1" y="7174"/>
                </a:lnTo>
                <a:lnTo>
                  <a:pt x="2979" y="7174"/>
                </a:lnTo>
                <a:lnTo>
                  <a:pt x="29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2"/>
          <p:cNvSpPr txBox="1">
            <a:spLocks noGrp="1"/>
          </p:cNvSpPr>
          <p:nvPr>
            <p:ph type="title"/>
          </p:nvPr>
        </p:nvSpPr>
        <p:spPr>
          <a:xfrm>
            <a:off x="2197025" y="3732600"/>
            <a:ext cx="2124900" cy="338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000"/>
              <a:buNone/>
              <a:defRPr sz="20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endParaRPr/>
          </a:p>
        </p:txBody>
      </p:sp>
      <p:sp>
        <p:nvSpPr>
          <p:cNvPr id="179" name="Google Shape;179;p22"/>
          <p:cNvSpPr txBox="1">
            <a:spLocks noGrp="1"/>
          </p:cNvSpPr>
          <p:nvPr>
            <p:ph type="subTitle" idx="1"/>
          </p:nvPr>
        </p:nvSpPr>
        <p:spPr>
          <a:xfrm>
            <a:off x="2243967" y="4071250"/>
            <a:ext cx="20310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80" name="Google Shape;180;p22"/>
          <p:cNvSpPr txBox="1">
            <a:spLocks noGrp="1"/>
          </p:cNvSpPr>
          <p:nvPr>
            <p:ph type="title" idx="2"/>
          </p:nvPr>
        </p:nvSpPr>
        <p:spPr>
          <a:xfrm>
            <a:off x="4825607" y="3732600"/>
            <a:ext cx="2124900" cy="338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000"/>
              <a:buNone/>
              <a:defRPr sz="20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endParaRPr/>
          </a:p>
        </p:txBody>
      </p:sp>
      <p:sp>
        <p:nvSpPr>
          <p:cNvPr id="181" name="Google Shape;181;p22"/>
          <p:cNvSpPr txBox="1">
            <a:spLocks noGrp="1"/>
          </p:cNvSpPr>
          <p:nvPr>
            <p:ph type="subTitle" idx="3"/>
          </p:nvPr>
        </p:nvSpPr>
        <p:spPr>
          <a:xfrm>
            <a:off x="4872558" y="4071250"/>
            <a:ext cx="20310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82" name="Google Shape;182;p22"/>
          <p:cNvSpPr txBox="1">
            <a:spLocks noGrp="1"/>
          </p:cNvSpPr>
          <p:nvPr>
            <p:ph type="title" idx="4"/>
          </p:nvPr>
        </p:nvSpPr>
        <p:spPr>
          <a:xfrm>
            <a:off x="881075" y="1962175"/>
            <a:ext cx="2124900" cy="338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000"/>
              <a:buNone/>
              <a:defRPr sz="20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endParaRPr/>
          </a:p>
        </p:txBody>
      </p:sp>
      <p:sp>
        <p:nvSpPr>
          <p:cNvPr id="183" name="Google Shape;183;p22"/>
          <p:cNvSpPr txBox="1">
            <a:spLocks noGrp="1"/>
          </p:cNvSpPr>
          <p:nvPr>
            <p:ph type="subTitle" idx="5"/>
          </p:nvPr>
        </p:nvSpPr>
        <p:spPr>
          <a:xfrm>
            <a:off x="928025" y="2300950"/>
            <a:ext cx="20310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84" name="Google Shape;184;p22"/>
          <p:cNvSpPr txBox="1">
            <a:spLocks noGrp="1"/>
          </p:cNvSpPr>
          <p:nvPr>
            <p:ph type="title" idx="6"/>
          </p:nvPr>
        </p:nvSpPr>
        <p:spPr>
          <a:xfrm>
            <a:off x="3509667" y="1962175"/>
            <a:ext cx="2124900" cy="338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000"/>
              <a:buNone/>
              <a:defRPr sz="20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endParaRPr/>
          </a:p>
        </p:txBody>
      </p:sp>
      <p:sp>
        <p:nvSpPr>
          <p:cNvPr id="185" name="Google Shape;185;p22"/>
          <p:cNvSpPr txBox="1">
            <a:spLocks noGrp="1"/>
          </p:cNvSpPr>
          <p:nvPr>
            <p:ph type="subTitle" idx="7"/>
          </p:nvPr>
        </p:nvSpPr>
        <p:spPr>
          <a:xfrm>
            <a:off x="3556617" y="2300950"/>
            <a:ext cx="20310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86" name="Google Shape;186;p22"/>
          <p:cNvSpPr txBox="1">
            <a:spLocks noGrp="1"/>
          </p:cNvSpPr>
          <p:nvPr>
            <p:ph type="title" idx="8"/>
          </p:nvPr>
        </p:nvSpPr>
        <p:spPr>
          <a:xfrm>
            <a:off x="6138025" y="1962175"/>
            <a:ext cx="2124900" cy="338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000"/>
              <a:buNone/>
              <a:defRPr sz="20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endParaRPr/>
          </a:p>
        </p:txBody>
      </p:sp>
      <p:sp>
        <p:nvSpPr>
          <p:cNvPr id="187" name="Google Shape;187;p22"/>
          <p:cNvSpPr txBox="1">
            <a:spLocks noGrp="1"/>
          </p:cNvSpPr>
          <p:nvPr>
            <p:ph type="subTitle" idx="9"/>
          </p:nvPr>
        </p:nvSpPr>
        <p:spPr>
          <a:xfrm>
            <a:off x="6184975" y="2300950"/>
            <a:ext cx="20310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88" name="Google Shape;188;p22"/>
          <p:cNvSpPr txBox="1">
            <a:spLocks noGrp="1"/>
          </p:cNvSpPr>
          <p:nvPr>
            <p:ph type="title" idx="13"/>
          </p:nvPr>
        </p:nvSpPr>
        <p:spPr>
          <a:xfrm>
            <a:off x="713225" y="540975"/>
            <a:ext cx="7717500" cy="38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7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our Columns 1">
  <p:cSld name="ONE_COLUMN_TEXT_1_1_1_1">
    <p:spTree>
      <p:nvGrpSpPr>
        <p:cNvPr id="1" name="Shape 189"/>
        <p:cNvGrpSpPr/>
        <p:nvPr/>
      </p:nvGrpSpPr>
      <p:grpSpPr>
        <a:xfrm>
          <a:off x="0" y="0"/>
          <a:ext cx="0" cy="0"/>
          <a:chOff x="0" y="0"/>
          <a:chExt cx="0" cy="0"/>
        </a:xfrm>
      </p:grpSpPr>
      <p:sp>
        <p:nvSpPr>
          <p:cNvPr id="190" name="Google Shape;190;p23"/>
          <p:cNvSpPr/>
          <p:nvPr/>
        </p:nvSpPr>
        <p:spPr>
          <a:xfrm>
            <a:off x="713225" y="4602521"/>
            <a:ext cx="8430797" cy="540979"/>
          </a:xfrm>
          <a:custGeom>
            <a:avLst/>
            <a:gdLst/>
            <a:ahLst/>
            <a:cxnLst/>
            <a:rect l="l" t="t" r="r" b="b"/>
            <a:pathLst>
              <a:path w="32768" h="26901" extrusionOk="0">
                <a:moveTo>
                  <a:pt x="1" y="0"/>
                </a:moveTo>
                <a:lnTo>
                  <a:pt x="1" y="26900"/>
                </a:lnTo>
                <a:lnTo>
                  <a:pt x="32767" y="26900"/>
                </a:lnTo>
                <a:lnTo>
                  <a:pt x="327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p:nvPr/>
        </p:nvSpPr>
        <p:spPr>
          <a:xfrm rot="10800000" flipH="1">
            <a:off x="0" y="0"/>
            <a:ext cx="389151" cy="3421316"/>
          </a:xfrm>
          <a:custGeom>
            <a:avLst/>
            <a:gdLst/>
            <a:ahLst/>
            <a:cxnLst/>
            <a:rect l="l" t="t" r="r" b="b"/>
            <a:pathLst>
              <a:path w="2980" h="7174" extrusionOk="0">
                <a:moveTo>
                  <a:pt x="1" y="0"/>
                </a:moveTo>
                <a:lnTo>
                  <a:pt x="1" y="7174"/>
                </a:lnTo>
                <a:lnTo>
                  <a:pt x="2979" y="7174"/>
                </a:lnTo>
                <a:lnTo>
                  <a:pt x="29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3"/>
          <p:cNvSpPr/>
          <p:nvPr/>
        </p:nvSpPr>
        <p:spPr>
          <a:xfrm rot="10800000" flipH="1">
            <a:off x="250375" y="2927143"/>
            <a:ext cx="223701" cy="916999"/>
          </a:xfrm>
          <a:custGeom>
            <a:avLst/>
            <a:gdLst/>
            <a:ahLst/>
            <a:cxnLst/>
            <a:rect l="l" t="t" r="r" b="b"/>
            <a:pathLst>
              <a:path w="2980" h="7174" extrusionOk="0">
                <a:moveTo>
                  <a:pt x="1" y="0"/>
                </a:moveTo>
                <a:lnTo>
                  <a:pt x="1" y="7174"/>
                </a:lnTo>
                <a:lnTo>
                  <a:pt x="2979" y="7174"/>
                </a:lnTo>
                <a:lnTo>
                  <a:pt x="29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3"/>
          <p:cNvSpPr txBox="1">
            <a:spLocks noGrp="1"/>
          </p:cNvSpPr>
          <p:nvPr>
            <p:ph type="subTitle" idx="1"/>
          </p:nvPr>
        </p:nvSpPr>
        <p:spPr>
          <a:xfrm>
            <a:off x="627001" y="3328975"/>
            <a:ext cx="1975200" cy="54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1600"/>
              </a:spcBef>
              <a:spcAft>
                <a:spcPts val="0"/>
              </a:spcAft>
              <a:buClr>
                <a:schemeClr val="dk1"/>
              </a:buClr>
              <a:buSzPts val="1400"/>
              <a:buNone/>
              <a:defRPr>
                <a:solidFill>
                  <a:schemeClr val="dk1"/>
                </a:solidFill>
              </a:defRPr>
            </a:lvl3pPr>
            <a:lvl4pPr lvl="3" rtl="0">
              <a:lnSpc>
                <a:spcPct val="100000"/>
              </a:lnSpc>
              <a:spcBef>
                <a:spcPts val="1600"/>
              </a:spcBef>
              <a:spcAft>
                <a:spcPts val="0"/>
              </a:spcAft>
              <a:buClr>
                <a:schemeClr val="dk1"/>
              </a:buClr>
              <a:buSzPts val="1400"/>
              <a:buNone/>
              <a:defRPr>
                <a:solidFill>
                  <a:schemeClr val="dk1"/>
                </a:solidFill>
              </a:defRPr>
            </a:lvl4pPr>
            <a:lvl5pPr lvl="4" rtl="0">
              <a:lnSpc>
                <a:spcPct val="100000"/>
              </a:lnSpc>
              <a:spcBef>
                <a:spcPts val="1600"/>
              </a:spcBef>
              <a:spcAft>
                <a:spcPts val="0"/>
              </a:spcAft>
              <a:buClr>
                <a:schemeClr val="dk1"/>
              </a:buClr>
              <a:buSzPts val="1400"/>
              <a:buNone/>
              <a:defRPr>
                <a:solidFill>
                  <a:schemeClr val="dk1"/>
                </a:solidFill>
              </a:defRPr>
            </a:lvl5pPr>
            <a:lvl6pPr lvl="5" rtl="0">
              <a:lnSpc>
                <a:spcPct val="100000"/>
              </a:lnSpc>
              <a:spcBef>
                <a:spcPts val="1600"/>
              </a:spcBef>
              <a:spcAft>
                <a:spcPts val="0"/>
              </a:spcAft>
              <a:buClr>
                <a:schemeClr val="dk1"/>
              </a:buClr>
              <a:buSzPts val="1400"/>
              <a:buNone/>
              <a:defRPr>
                <a:solidFill>
                  <a:schemeClr val="dk1"/>
                </a:solidFill>
              </a:defRPr>
            </a:lvl6pPr>
            <a:lvl7pPr lvl="6" rtl="0">
              <a:lnSpc>
                <a:spcPct val="100000"/>
              </a:lnSpc>
              <a:spcBef>
                <a:spcPts val="1600"/>
              </a:spcBef>
              <a:spcAft>
                <a:spcPts val="0"/>
              </a:spcAft>
              <a:buClr>
                <a:schemeClr val="dk1"/>
              </a:buClr>
              <a:buSzPts val="1400"/>
              <a:buNone/>
              <a:defRPr>
                <a:solidFill>
                  <a:schemeClr val="dk1"/>
                </a:solidFill>
              </a:defRPr>
            </a:lvl7pPr>
            <a:lvl8pPr lvl="7" rtl="0">
              <a:lnSpc>
                <a:spcPct val="100000"/>
              </a:lnSpc>
              <a:spcBef>
                <a:spcPts val="1600"/>
              </a:spcBef>
              <a:spcAft>
                <a:spcPts val="0"/>
              </a:spcAft>
              <a:buClr>
                <a:schemeClr val="dk1"/>
              </a:buClr>
              <a:buSzPts val="1400"/>
              <a:buNone/>
              <a:defRPr>
                <a:solidFill>
                  <a:schemeClr val="dk1"/>
                </a:solidFill>
              </a:defRPr>
            </a:lvl8pPr>
            <a:lvl9pPr lvl="8" rtl="0">
              <a:lnSpc>
                <a:spcPct val="100000"/>
              </a:lnSpc>
              <a:spcBef>
                <a:spcPts val="1600"/>
              </a:spcBef>
              <a:spcAft>
                <a:spcPts val="1600"/>
              </a:spcAft>
              <a:buClr>
                <a:schemeClr val="dk1"/>
              </a:buClr>
              <a:buSzPts val="1400"/>
              <a:buNone/>
              <a:defRPr>
                <a:solidFill>
                  <a:schemeClr val="dk1"/>
                </a:solidFill>
              </a:defRPr>
            </a:lvl9pPr>
          </a:lstStyle>
          <a:p>
            <a:endParaRPr/>
          </a:p>
        </p:txBody>
      </p:sp>
      <p:sp>
        <p:nvSpPr>
          <p:cNvPr id="194" name="Google Shape;194;p23"/>
          <p:cNvSpPr txBox="1">
            <a:spLocks noGrp="1"/>
          </p:cNvSpPr>
          <p:nvPr>
            <p:ph type="title"/>
          </p:nvPr>
        </p:nvSpPr>
        <p:spPr>
          <a:xfrm>
            <a:off x="627012" y="2968963"/>
            <a:ext cx="1975200" cy="36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100"/>
            </a:lvl1pPr>
            <a:lvl2pPr lvl="1" rtl="0">
              <a:lnSpc>
                <a:spcPct val="100000"/>
              </a:lnSpc>
              <a:spcBef>
                <a:spcPts val="0"/>
              </a:spcBef>
              <a:spcAft>
                <a:spcPts val="0"/>
              </a:spcAft>
              <a:buSzPts val="2800"/>
              <a:buNone/>
              <a:defRPr>
                <a:latin typeface="Ubuntu"/>
                <a:ea typeface="Ubuntu"/>
                <a:cs typeface="Ubuntu"/>
                <a:sym typeface="Ubuntu"/>
              </a:defRPr>
            </a:lvl2pPr>
            <a:lvl3pPr lvl="2" rtl="0">
              <a:lnSpc>
                <a:spcPct val="100000"/>
              </a:lnSpc>
              <a:spcBef>
                <a:spcPts val="0"/>
              </a:spcBef>
              <a:spcAft>
                <a:spcPts val="0"/>
              </a:spcAft>
              <a:buSzPts val="2800"/>
              <a:buNone/>
              <a:defRPr>
                <a:latin typeface="Ubuntu"/>
                <a:ea typeface="Ubuntu"/>
                <a:cs typeface="Ubuntu"/>
                <a:sym typeface="Ubuntu"/>
              </a:defRPr>
            </a:lvl3pPr>
            <a:lvl4pPr lvl="3" rtl="0">
              <a:lnSpc>
                <a:spcPct val="100000"/>
              </a:lnSpc>
              <a:spcBef>
                <a:spcPts val="0"/>
              </a:spcBef>
              <a:spcAft>
                <a:spcPts val="0"/>
              </a:spcAft>
              <a:buSzPts val="2800"/>
              <a:buNone/>
              <a:defRPr>
                <a:latin typeface="Ubuntu"/>
                <a:ea typeface="Ubuntu"/>
                <a:cs typeface="Ubuntu"/>
                <a:sym typeface="Ubuntu"/>
              </a:defRPr>
            </a:lvl4pPr>
            <a:lvl5pPr lvl="4" rtl="0">
              <a:lnSpc>
                <a:spcPct val="100000"/>
              </a:lnSpc>
              <a:spcBef>
                <a:spcPts val="0"/>
              </a:spcBef>
              <a:spcAft>
                <a:spcPts val="0"/>
              </a:spcAft>
              <a:buSzPts val="2800"/>
              <a:buNone/>
              <a:defRPr>
                <a:latin typeface="Ubuntu"/>
                <a:ea typeface="Ubuntu"/>
                <a:cs typeface="Ubuntu"/>
                <a:sym typeface="Ubuntu"/>
              </a:defRPr>
            </a:lvl5pPr>
            <a:lvl6pPr lvl="5" rtl="0">
              <a:lnSpc>
                <a:spcPct val="100000"/>
              </a:lnSpc>
              <a:spcBef>
                <a:spcPts val="0"/>
              </a:spcBef>
              <a:spcAft>
                <a:spcPts val="0"/>
              </a:spcAft>
              <a:buSzPts val="2800"/>
              <a:buNone/>
              <a:defRPr>
                <a:latin typeface="Ubuntu"/>
                <a:ea typeface="Ubuntu"/>
                <a:cs typeface="Ubuntu"/>
                <a:sym typeface="Ubuntu"/>
              </a:defRPr>
            </a:lvl6pPr>
            <a:lvl7pPr lvl="6" rtl="0">
              <a:lnSpc>
                <a:spcPct val="100000"/>
              </a:lnSpc>
              <a:spcBef>
                <a:spcPts val="0"/>
              </a:spcBef>
              <a:spcAft>
                <a:spcPts val="0"/>
              </a:spcAft>
              <a:buSzPts val="2800"/>
              <a:buNone/>
              <a:defRPr>
                <a:latin typeface="Ubuntu"/>
                <a:ea typeface="Ubuntu"/>
                <a:cs typeface="Ubuntu"/>
                <a:sym typeface="Ubuntu"/>
              </a:defRPr>
            </a:lvl7pPr>
            <a:lvl8pPr lvl="7" rtl="0">
              <a:lnSpc>
                <a:spcPct val="100000"/>
              </a:lnSpc>
              <a:spcBef>
                <a:spcPts val="0"/>
              </a:spcBef>
              <a:spcAft>
                <a:spcPts val="0"/>
              </a:spcAft>
              <a:buSzPts val="2800"/>
              <a:buNone/>
              <a:defRPr>
                <a:latin typeface="Ubuntu"/>
                <a:ea typeface="Ubuntu"/>
                <a:cs typeface="Ubuntu"/>
                <a:sym typeface="Ubuntu"/>
              </a:defRPr>
            </a:lvl8pPr>
            <a:lvl9pPr lvl="8" rtl="0">
              <a:lnSpc>
                <a:spcPct val="100000"/>
              </a:lnSpc>
              <a:spcBef>
                <a:spcPts val="0"/>
              </a:spcBef>
              <a:spcAft>
                <a:spcPts val="0"/>
              </a:spcAft>
              <a:buSzPts val="2800"/>
              <a:buNone/>
              <a:defRPr>
                <a:latin typeface="Ubuntu"/>
                <a:ea typeface="Ubuntu"/>
                <a:cs typeface="Ubuntu"/>
                <a:sym typeface="Ubuntu"/>
              </a:defRPr>
            </a:lvl9pPr>
          </a:lstStyle>
          <a:p>
            <a:endParaRPr/>
          </a:p>
        </p:txBody>
      </p:sp>
      <p:sp>
        <p:nvSpPr>
          <p:cNvPr id="195" name="Google Shape;195;p23"/>
          <p:cNvSpPr txBox="1">
            <a:spLocks noGrp="1"/>
          </p:cNvSpPr>
          <p:nvPr>
            <p:ph type="subTitle" idx="2"/>
          </p:nvPr>
        </p:nvSpPr>
        <p:spPr>
          <a:xfrm>
            <a:off x="2598784" y="3328975"/>
            <a:ext cx="1975200" cy="54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1600"/>
              </a:spcBef>
              <a:spcAft>
                <a:spcPts val="0"/>
              </a:spcAft>
              <a:buClr>
                <a:schemeClr val="dk1"/>
              </a:buClr>
              <a:buSzPts val="1400"/>
              <a:buNone/>
              <a:defRPr>
                <a:solidFill>
                  <a:schemeClr val="dk1"/>
                </a:solidFill>
              </a:defRPr>
            </a:lvl3pPr>
            <a:lvl4pPr lvl="3" rtl="0">
              <a:lnSpc>
                <a:spcPct val="100000"/>
              </a:lnSpc>
              <a:spcBef>
                <a:spcPts val="1600"/>
              </a:spcBef>
              <a:spcAft>
                <a:spcPts val="0"/>
              </a:spcAft>
              <a:buClr>
                <a:schemeClr val="dk1"/>
              </a:buClr>
              <a:buSzPts val="1400"/>
              <a:buNone/>
              <a:defRPr>
                <a:solidFill>
                  <a:schemeClr val="dk1"/>
                </a:solidFill>
              </a:defRPr>
            </a:lvl4pPr>
            <a:lvl5pPr lvl="4" rtl="0">
              <a:lnSpc>
                <a:spcPct val="100000"/>
              </a:lnSpc>
              <a:spcBef>
                <a:spcPts val="1600"/>
              </a:spcBef>
              <a:spcAft>
                <a:spcPts val="0"/>
              </a:spcAft>
              <a:buClr>
                <a:schemeClr val="dk1"/>
              </a:buClr>
              <a:buSzPts val="1400"/>
              <a:buNone/>
              <a:defRPr>
                <a:solidFill>
                  <a:schemeClr val="dk1"/>
                </a:solidFill>
              </a:defRPr>
            </a:lvl5pPr>
            <a:lvl6pPr lvl="5" rtl="0">
              <a:lnSpc>
                <a:spcPct val="100000"/>
              </a:lnSpc>
              <a:spcBef>
                <a:spcPts val="1600"/>
              </a:spcBef>
              <a:spcAft>
                <a:spcPts val="0"/>
              </a:spcAft>
              <a:buClr>
                <a:schemeClr val="dk1"/>
              </a:buClr>
              <a:buSzPts val="1400"/>
              <a:buNone/>
              <a:defRPr>
                <a:solidFill>
                  <a:schemeClr val="dk1"/>
                </a:solidFill>
              </a:defRPr>
            </a:lvl6pPr>
            <a:lvl7pPr lvl="6" rtl="0">
              <a:lnSpc>
                <a:spcPct val="100000"/>
              </a:lnSpc>
              <a:spcBef>
                <a:spcPts val="1600"/>
              </a:spcBef>
              <a:spcAft>
                <a:spcPts val="0"/>
              </a:spcAft>
              <a:buClr>
                <a:schemeClr val="dk1"/>
              </a:buClr>
              <a:buSzPts val="1400"/>
              <a:buNone/>
              <a:defRPr>
                <a:solidFill>
                  <a:schemeClr val="dk1"/>
                </a:solidFill>
              </a:defRPr>
            </a:lvl7pPr>
            <a:lvl8pPr lvl="7" rtl="0">
              <a:lnSpc>
                <a:spcPct val="100000"/>
              </a:lnSpc>
              <a:spcBef>
                <a:spcPts val="1600"/>
              </a:spcBef>
              <a:spcAft>
                <a:spcPts val="0"/>
              </a:spcAft>
              <a:buClr>
                <a:schemeClr val="dk1"/>
              </a:buClr>
              <a:buSzPts val="1400"/>
              <a:buNone/>
              <a:defRPr>
                <a:solidFill>
                  <a:schemeClr val="dk1"/>
                </a:solidFill>
              </a:defRPr>
            </a:lvl8pPr>
            <a:lvl9pPr lvl="8" rtl="0">
              <a:lnSpc>
                <a:spcPct val="100000"/>
              </a:lnSpc>
              <a:spcBef>
                <a:spcPts val="1600"/>
              </a:spcBef>
              <a:spcAft>
                <a:spcPts val="1600"/>
              </a:spcAft>
              <a:buClr>
                <a:schemeClr val="dk1"/>
              </a:buClr>
              <a:buSzPts val="1400"/>
              <a:buNone/>
              <a:defRPr>
                <a:solidFill>
                  <a:schemeClr val="dk1"/>
                </a:solidFill>
              </a:defRPr>
            </a:lvl9pPr>
          </a:lstStyle>
          <a:p>
            <a:endParaRPr/>
          </a:p>
        </p:txBody>
      </p:sp>
      <p:sp>
        <p:nvSpPr>
          <p:cNvPr id="196" name="Google Shape;196;p23"/>
          <p:cNvSpPr txBox="1">
            <a:spLocks noGrp="1"/>
          </p:cNvSpPr>
          <p:nvPr>
            <p:ph type="title" idx="3"/>
          </p:nvPr>
        </p:nvSpPr>
        <p:spPr>
          <a:xfrm>
            <a:off x="2598788" y="2968963"/>
            <a:ext cx="1975200" cy="36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100"/>
            </a:lvl1pPr>
            <a:lvl2pPr lvl="1" rtl="0">
              <a:lnSpc>
                <a:spcPct val="100000"/>
              </a:lnSpc>
              <a:spcBef>
                <a:spcPts val="0"/>
              </a:spcBef>
              <a:spcAft>
                <a:spcPts val="0"/>
              </a:spcAft>
              <a:buSzPts val="2800"/>
              <a:buNone/>
              <a:defRPr>
                <a:latin typeface="Ubuntu"/>
                <a:ea typeface="Ubuntu"/>
                <a:cs typeface="Ubuntu"/>
                <a:sym typeface="Ubuntu"/>
              </a:defRPr>
            </a:lvl2pPr>
            <a:lvl3pPr lvl="2" rtl="0">
              <a:lnSpc>
                <a:spcPct val="100000"/>
              </a:lnSpc>
              <a:spcBef>
                <a:spcPts val="0"/>
              </a:spcBef>
              <a:spcAft>
                <a:spcPts val="0"/>
              </a:spcAft>
              <a:buSzPts val="2800"/>
              <a:buNone/>
              <a:defRPr>
                <a:latin typeface="Ubuntu"/>
                <a:ea typeface="Ubuntu"/>
                <a:cs typeface="Ubuntu"/>
                <a:sym typeface="Ubuntu"/>
              </a:defRPr>
            </a:lvl3pPr>
            <a:lvl4pPr lvl="3" rtl="0">
              <a:lnSpc>
                <a:spcPct val="100000"/>
              </a:lnSpc>
              <a:spcBef>
                <a:spcPts val="0"/>
              </a:spcBef>
              <a:spcAft>
                <a:spcPts val="0"/>
              </a:spcAft>
              <a:buSzPts val="2800"/>
              <a:buNone/>
              <a:defRPr>
                <a:latin typeface="Ubuntu"/>
                <a:ea typeface="Ubuntu"/>
                <a:cs typeface="Ubuntu"/>
                <a:sym typeface="Ubuntu"/>
              </a:defRPr>
            </a:lvl4pPr>
            <a:lvl5pPr lvl="4" rtl="0">
              <a:lnSpc>
                <a:spcPct val="100000"/>
              </a:lnSpc>
              <a:spcBef>
                <a:spcPts val="0"/>
              </a:spcBef>
              <a:spcAft>
                <a:spcPts val="0"/>
              </a:spcAft>
              <a:buSzPts val="2800"/>
              <a:buNone/>
              <a:defRPr>
                <a:latin typeface="Ubuntu"/>
                <a:ea typeface="Ubuntu"/>
                <a:cs typeface="Ubuntu"/>
                <a:sym typeface="Ubuntu"/>
              </a:defRPr>
            </a:lvl5pPr>
            <a:lvl6pPr lvl="5" rtl="0">
              <a:lnSpc>
                <a:spcPct val="100000"/>
              </a:lnSpc>
              <a:spcBef>
                <a:spcPts val="0"/>
              </a:spcBef>
              <a:spcAft>
                <a:spcPts val="0"/>
              </a:spcAft>
              <a:buSzPts val="2800"/>
              <a:buNone/>
              <a:defRPr>
                <a:latin typeface="Ubuntu"/>
                <a:ea typeface="Ubuntu"/>
                <a:cs typeface="Ubuntu"/>
                <a:sym typeface="Ubuntu"/>
              </a:defRPr>
            </a:lvl6pPr>
            <a:lvl7pPr lvl="6" rtl="0">
              <a:lnSpc>
                <a:spcPct val="100000"/>
              </a:lnSpc>
              <a:spcBef>
                <a:spcPts val="0"/>
              </a:spcBef>
              <a:spcAft>
                <a:spcPts val="0"/>
              </a:spcAft>
              <a:buSzPts val="2800"/>
              <a:buNone/>
              <a:defRPr>
                <a:latin typeface="Ubuntu"/>
                <a:ea typeface="Ubuntu"/>
                <a:cs typeface="Ubuntu"/>
                <a:sym typeface="Ubuntu"/>
              </a:defRPr>
            </a:lvl7pPr>
            <a:lvl8pPr lvl="7" rtl="0">
              <a:lnSpc>
                <a:spcPct val="100000"/>
              </a:lnSpc>
              <a:spcBef>
                <a:spcPts val="0"/>
              </a:spcBef>
              <a:spcAft>
                <a:spcPts val="0"/>
              </a:spcAft>
              <a:buSzPts val="2800"/>
              <a:buNone/>
              <a:defRPr>
                <a:latin typeface="Ubuntu"/>
                <a:ea typeface="Ubuntu"/>
                <a:cs typeface="Ubuntu"/>
                <a:sym typeface="Ubuntu"/>
              </a:defRPr>
            </a:lvl8pPr>
            <a:lvl9pPr lvl="8" rtl="0">
              <a:lnSpc>
                <a:spcPct val="100000"/>
              </a:lnSpc>
              <a:spcBef>
                <a:spcPts val="0"/>
              </a:spcBef>
              <a:spcAft>
                <a:spcPts val="0"/>
              </a:spcAft>
              <a:buSzPts val="2800"/>
              <a:buNone/>
              <a:defRPr>
                <a:latin typeface="Ubuntu"/>
                <a:ea typeface="Ubuntu"/>
                <a:cs typeface="Ubuntu"/>
                <a:sym typeface="Ubuntu"/>
              </a:defRPr>
            </a:lvl9pPr>
          </a:lstStyle>
          <a:p>
            <a:endParaRPr/>
          </a:p>
        </p:txBody>
      </p:sp>
      <p:sp>
        <p:nvSpPr>
          <p:cNvPr id="197" name="Google Shape;197;p23"/>
          <p:cNvSpPr txBox="1">
            <a:spLocks noGrp="1"/>
          </p:cNvSpPr>
          <p:nvPr>
            <p:ph type="subTitle" idx="4"/>
          </p:nvPr>
        </p:nvSpPr>
        <p:spPr>
          <a:xfrm>
            <a:off x="4570566" y="3328975"/>
            <a:ext cx="1975200" cy="54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1600"/>
              </a:spcBef>
              <a:spcAft>
                <a:spcPts val="0"/>
              </a:spcAft>
              <a:buClr>
                <a:schemeClr val="dk1"/>
              </a:buClr>
              <a:buSzPts val="1400"/>
              <a:buNone/>
              <a:defRPr>
                <a:solidFill>
                  <a:schemeClr val="dk1"/>
                </a:solidFill>
              </a:defRPr>
            </a:lvl3pPr>
            <a:lvl4pPr lvl="3" rtl="0">
              <a:lnSpc>
                <a:spcPct val="100000"/>
              </a:lnSpc>
              <a:spcBef>
                <a:spcPts val="1600"/>
              </a:spcBef>
              <a:spcAft>
                <a:spcPts val="0"/>
              </a:spcAft>
              <a:buClr>
                <a:schemeClr val="dk1"/>
              </a:buClr>
              <a:buSzPts val="1400"/>
              <a:buNone/>
              <a:defRPr>
                <a:solidFill>
                  <a:schemeClr val="dk1"/>
                </a:solidFill>
              </a:defRPr>
            </a:lvl4pPr>
            <a:lvl5pPr lvl="4" rtl="0">
              <a:lnSpc>
                <a:spcPct val="100000"/>
              </a:lnSpc>
              <a:spcBef>
                <a:spcPts val="1600"/>
              </a:spcBef>
              <a:spcAft>
                <a:spcPts val="0"/>
              </a:spcAft>
              <a:buClr>
                <a:schemeClr val="dk1"/>
              </a:buClr>
              <a:buSzPts val="1400"/>
              <a:buNone/>
              <a:defRPr>
                <a:solidFill>
                  <a:schemeClr val="dk1"/>
                </a:solidFill>
              </a:defRPr>
            </a:lvl5pPr>
            <a:lvl6pPr lvl="5" rtl="0">
              <a:lnSpc>
                <a:spcPct val="100000"/>
              </a:lnSpc>
              <a:spcBef>
                <a:spcPts val="1600"/>
              </a:spcBef>
              <a:spcAft>
                <a:spcPts val="0"/>
              </a:spcAft>
              <a:buClr>
                <a:schemeClr val="dk1"/>
              </a:buClr>
              <a:buSzPts val="1400"/>
              <a:buNone/>
              <a:defRPr>
                <a:solidFill>
                  <a:schemeClr val="dk1"/>
                </a:solidFill>
              </a:defRPr>
            </a:lvl6pPr>
            <a:lvl7pPr lvl="6" rtl="0">
              <a:lnSpc>
                <a:spcPct val="100000"/>
              </a:lnSpc>
              <a:spcBef>
                <a:spcPts val="1600"/>
              </a:spcBef>
              <a:spcAft>
                <a:spcPts val="0"/>
              </a:spcAft>
              <a:buClr>
                <a:schemeClr val="dk1"/>
              </a:buClr>
              <a:buSzPts val="1400"/>
              <a:buNone/>
              <a:defRPr>
                <a:solidFill>
                  <a:schemeClr val="dk1"/>
                </a:solidFill>
              </a:defRPr>
            </a:lvl7pPr>
            <a:lvl8pPr lvl="7" rtl="0">
              <a:lnSpc>
                <a:spcPct val="100000"/>
              </a:lnSpc>
              <a:spcBef>
                <a:spcPts val="1600"/>
              </a:spcBef>
              <a:spcAft>
                <a:spcPts val="0"/>
              </a:spcAft>
              <a:buClr>
                <a:schemeClr val="dk1"/>
              </a:buClr>
              <a:buSzPts val="1400"/>
              <a:buNone/>
              <a:defRPr>
                <a:solidFill>
                  <a:schemeClr val="dk1"/>
                </a:solidFill>
              </a:defRPr>
            </a:lvl8pPr>
            <a:lvl9pPr lvl="8" rtl="0">
              <a:lnSpc>
                <a:spcPct val="100000"/>
              </a:lnSpc>
              <a:spcBef>
                <a:spcPts val="1600"/>
              </a:spcBef>
              <a:spcAft>
                <a:spcPts val="1600"/>
              </a:spcAft>
              <a:buClr>
                <a:schemeClr val="dk1"/>
              </a:buClr>
              <a:buSzPts val="1400"/>
              <a:buNone/>
              <a:defRPr>
                <a:solidFill>
                  <a:schemeClr val="dk1"/>
                </a:solidFill>
              </a:defRPr>
            </a:lvl9pPr>
          </a:lstStyle>
          <a:p>
            <a:endParaRPr/>
          </a:p>
        </p:txBody>
      </p:sp>
      <p:sp>
        <p:nvSpPr>
          <p:cNvPr id="198" name="Google Shape;198;p23"/>
          <p:cNvSpPr txBox="1">
            <a:spLocks noGrp="1"/>
          </p:cNvSpPr>
          <p:nvPr>
            <p:ph type="title" idx="5"/>
          </p:nvPr>
        </p:nvSpPr>
        <p:spPr>
          <a:xfrm>
            <a:off x="4570564" y="2968963"/>
            <a:ext cx="1975200" cy="36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100"/>
            </a:lvl1pPr>
            <a:lvl2pPr lvl="1" rtl="0">
              <a:lnSpc>
                <a:spcPct val="100000"/>
              </a:lnSpc>
              <a:spcBef>
                <a:spcPts val="0"/>
              </a:spcBef>
              <a:spcAft>
                <a:spcPts val="0"/>
              </a:spcAft>
              <a:buSzPts val="2800"/>
              <a:buNone/>
              <a:defRPr>
                <a:latin typeface="Ubuntu"/>
                <a:ea typeface="Ubuntu"/>
                <a:cs typeface="Ubuntu"/>
                <a:sym typeface="Ubuntu"/>
              </a:defRPr>
            </a:lvl2pPr>
            <a:lvl3pPr lvl="2" rtl="0">
              <a:lnSpc>
                <a:spcPct val="100000"/>
              </a:lnSpc>
              <a:spcBef>
                <a:spcPts val="0"/>
              </a:spcBef>
              <a:spcAft>
                <a:spcPts val="0"/>
              </a:spcAft>
              <a:buSzPts val="2800"/>
              <a:buNone/>
              <a:defRPr>
                <a:latin typeface="Ubuntu"/>
                <a:ea typeface="Ubuntu"/>
                <a:cs typeface="Ubuntu"/>
                <a:sym typeface="Ubuntu"/>
              </a:defRPr>
            </a:lvl3pPr>
            <a:lvl4pPr lvl="3" rtl="0">
              <a:lnSpc>
                <a:spcPct val="100000"/>
              </a:lnSpc>
              <a:spcBef>
                <a:spcPts val="0"/>
              </a:spcBef>
              <a:spcAft>
                <a:spcPts val="0"/>
              </a:spcAft>
              <a:buSzPts val="2800"/>
              <a:buNone/>
              <a:defRPr>
                <a:latin typeface="Ubuntu"/>
                <a:ea typeface="Ubuntu"/>
                <a:cs typeface="Ubuntu"/>
                <a:sym typeface="Ubuntu"/>
              </a:defRPr>
            </a:lvl4pPr>
            <a:lvl5pPr lvl="4" rtl="0">
              <a:lnSpc>
                <a:spcPct val="100000"/>
              </a:lnSpc>
              <a:spcBef>
                <a:spcPts val="0"/>
              </a:spcBef>
              <a:spcAft>
                <a:spcPts val="0"/>
              </a:spcAft>
              <a:buSzPts val="2800"/>
              <a:buNone/>
              <a:defRPr>
                <a:latin typeface="Ubuntu"/>
                <a:ea typeface="Ubuntu"/>
                <a:cs typeface="Ubuntu"/>
                <a:sym typeface="Ubuntu"/>
              </a:defRPr>
            </a:lvl5pPr>
            <a:lvl6pPr lvl="5" rtl="0">
              <a:lnSpc>
                <a:spcPct val="100000"/>
              </a:lnSpc>
              <a:spcBef>
                <a:spcPts val="0"/>
              </a:spcBef>
              <a:spcAft>
                <a:spcPts val="0"/>
              </a:spcAft>
              <a:buSzPts val="2800"/>
              <a:buNone/>
              <a:defRPr>
                <a:latin typeface="Ubuntu"/>
                <a:ea typeface="Ubuntu"/>
                <a:cs typeface="Ubuntu"/>
                <a:sym typeface="Ubuntu"/>
              </a:defRPr>
            </a:lvl6pPr>
            <a:lvl7pPr lvl="6" rtl="0">
              <a:lnSpc>
                <a:spcPct val="100000"/>
              </a:lnSpc>
              <a:spcBef>
                <a:spcPts val="0"/>
              </a:spcBef>
              <a:spcAft>
                <a:spcPts val="0"/>
              </a:spcAft>
              <a:buSzPts val="2800"/>
              <a:buNone/>
              <a:defRPr>
                <a:latin typeface="Ubuntu"/>
                <a:ea typeface="Ubuntu"/>
                <a:cs typeface="Ubuntu"/>
                <a:sym typeface="Ubuntu"/>
              </a:defRPr>
            </a:lvl7pPr>
            <a:lvl8pPr lvl="7" rtl="0">
              <a:lnSpc>
                <a:spcPct val="100000"/>
              </a:lnSpc>
              <a:spcBef>
                <a:spcPts val="0"/>
              </a:spcBef>
              <a:spcAft>
                <a:spcPts val="0"/>
              </a:spcAft>
              <a:buSzPts val="2800"/>
              <a:buNone/>
              <a:defRPr>
                <a:latin typeface="Ubuntu"/>
                <a:ea typeface="Ubuntu"/>
                <a:cs typeface="Ubuntu"/>
                <a:sym typeface="Ubuntu"/>
              </a:defRPr>
            </a:lvl8pPr>
            <a:lvl9pPr lvl="8" rtl="0">
              <a:lnSpc>
                <a:spcPct val="100000"/>
              </a:lnSpc>
              <a:spcBef>
                <a:spcPts val="0"/>
              </a:spcBef>
              <a:spcAft>
                <a:spcPts val="0"/>
              </a:spcAft>
              <a:buSzPts val="2800"/>
              <a:buNone/>
              <a:defRPr>
                <a:latin typeface="Ubuntu"/>
                <a:ea typeface="Ubuntu"/>
                <a:cs typeface="Ubuntu"/>
                <a:sym typeface="Ubuntu"/>
              </a:defRPr>
            </a:lvl9pPr>
          </a:lstStyle>
          <a:p>
            <a:endParaRPr/>
          </a:p>
        </p:txBody>
      </p:sp>
      <p:sp>
        <p:nvSpPr>
          <p:cNvPr id="199" name="Google Shape;199;p23"/>
          <p:cNvSpPr txBox="1">
            <a:spLocks noGrp="1"/>
          </p:cNvSpPr>
          <p:nvPr>
            <p:ph type="subTitle" idx="6"/>
          </p:nvPr>
        </p:nvSpPr>
        <p:spPr>
          <a:xfrm>
            <a:off x="6542349" y="3328975"/>
            <a:ext cx="1975200" cy="54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1600"/>
              </a:spcBef>
              <a:spcAft>
                <a:spcPts val="0"/>
              </a:spcAft>
              <a:buClr>
                <a:schemeClr val="dk1"/>
              </a:buClr>
              <a:buSzPts val="1400"/>
              <a:buNone/>
              <a:defRPr>
                <a:solidFill>
                  <a:schemeClr val="dk1"/>
                </a:solidFill>
              </a:defRPr>
            </a:lvl3pPr>
            <a:lvl4pPr lvl="3" rtl="0">
              <a:lnSpc>
                <a:spcPct val="100000"/>
              </a:lnSpc>
              <a:spcBef>
                <a:spcPts val="1600"/>
              </a:spcBef>
              <a:spcAft>
                <a:spcPts val="0"/>
              </a:spcAft>
              <a:buClr>
                <a:schemeClr val="dk1"/>
              </a:buClr>
              <a:buSzPts val="1400"/>
              <a:buNone/>
              <a:defRPr>
                <a:solidFill>
                  <a:schemeClr val="dk1"/>
                </a:solidFill>
              </a:defRPr>
            </a:lvl4pPr>
            <a:lvl5pPr lvl="4" rtl="0">
              <a:lnSpc>
                <a:spcPct val="100000"/>
              </a:lnSpc>
              <a:spcBef>
                <a:spcPts val="1600"/>
              </a:spcBef>
              <a:spcAft>
                <a:spcPts val="0"/>
              </a:spcAft>
              <a:buClr>
                <a:schemeClr val="dk1"/>
              </a:buClr>
              <a:buSzPts val="1400"/>
              <a:buNone/>
              <a:defRPr>
                <a:solidFill>
                  <a:schemeClr val="dk1"/>
                </a:solidFill>
              </a:defRPr>
            </a:lvl5pPr>
            <a:lvl6pPr lvl="5" rtl="0">
              <a:lnSpc>
                <a:spcPct val="100000"/>
              </a:lnSpc>
              <a:spcBef>
                <a:spcPts val="1600"/>
              </a:spcBef>
              <a:spcAft>
                <a:spcPts val="0"/>
              </a:spcAft>
              <a:buClr>
                <a:schemeClr val="dk1"/>
              </a:buClr>
              <a:buSzPts val="1400"/>
              <a:buNone/>
              <a:defRPr>
                <a:solidFill>
                  <a:schemeClr val="dk1"/>
                </a:solidFill>
              </a:defRPr>
            </a:lvl6pPr>
            <a:lvl7pPr lvl="6" rtl="0">
              <a:lnSpc>
                <a:spcPct val="100000"/>
              </a:lnSpc>
              <a:spcBef>
                <a:spcPts val="1600"/>
              </a:spcBef>
              <a:spcAft>
                <a:spcPts val="0"/>
              </a:spcAft>
              <a:buClr>
                <a:schemeClr val="dk1"/>
              </a:buClr>
              <a:buSzPts val="1400"/>
              <a:buNone/>
              <a:defRPr>
                <a:solidFill>
                  <a:schemeClr val="dk1"/>
                </a:solidFill>
              </a:defRPr>
            </a:lvl7pPr>
            <a:lvl8pPr lvl="7" rtl="0">
              <a:lnSpc>
                <a:spcPct val="100000"/>
              </a:lnSpc>
              <a:spcBef>
                <a:spcPts val="1600"/>
              </a:spcBef>
              <a:spcAft>
                <a:spcPts val="0"/>
              </a:spcAft>
              <a:buClr>
                <a:schemeClr val="dk1"/>
              </a:buClr>
              <a:buSzPts val="1400"/>
              <a:buNone/>
              <a:defRPr>
                <a:solidFill>
                  <a:schemeClr val="dk1"/>
                </a:solidFill>
              </a:defRPr>
            </a:lvl8pPr>
            <a:lvl9pPr lvl="8" rtl="0">
              <a:lnSpc>
                <a:spcPct val="100000"/>
              </a:lnSpc>
              <a:spcBef>
                <a:spcPts val="1600"/>
              </a:spcBef>
              <a:spcAft>
                <a:spcPts val="1600"/>
              </a:spcAft>
              <a:buClr>
                <a:schemeClr val="dk1"/>
              </a:buClr>
              <a:buSzPts val="1400"/>
              <a:buNone/>
              <a:defRPr>
                <a:solidFill>
                  <a:schemeClr val="dk1"/>
                </a:solidFill>
              </a:defRPr>
            </a:lvl9pPr>
          </a:lstStyle>
          <a:p>
            <a:endParaRPr/>
          </a:p>
        </p:txBody>
      </p:sp>
      <p:sp>
        <p:nvSpPr>
          <p:cNvPr id="200" name="Google Shape;200;p23"/>
          <p:cNvSpPr txBox="1">
            <a:spLocks noGrp="1"/>
          </p:cNvSpPr>
          <p:nvPr>
            <p:ph type="title" idx="7"/>
          </p:nvPr>
        </p:nvSpPr>
        <p:spPr>
          <a:xfrm>
            <a:off x="6542339" y="2968963"/>
            <a:ext cx="1975200" cy="36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100"/>
            </a:lvl1pPr>
            <a:lvl2pPr lvl="1" rtl="0">
              <a:lnSpc>
                <a:spcPct val="100000"/>
              </a:lnSpc>
              <a:spcBef>
                <a:spcPts val="0"/>
              </a:spcBef>
              <a:spcAft>
                <a:spcPts val="0"/>
              </a:spcAft>
              <a:buSzPts val="2800"/>
              <a:buNone/>
              <a:defRPr>
                <a:latin typeface="Ubuntu"/>
                <a:ea typeface="Ubuntu"/>
                <a:cs typeface="Ubuntu"/>
                <a:sym typeface="Ubuntu"/>
              </a:defRPr>
            </a:lvl2pPr>
            <a:lvl3pPr lvl="2" rtl="0">
              <a:lnSpc>
                <a:spcPct val="100000"/>
              </a:lnSpc>
              <a:spcBef>
                <a:spcPts val="0"/>
              </a:spcBef>
              <a:spcAft>
                <a:spcPts val="0"/>
              </a:spcAft>
              <a:buSzPts val="2800"/>
              <a:buNone/>
              <a:defRPr>
                <a:latin typeface="Ubuntu"/>
                <a:ea typeface="Ubuntu"/>
                <a:cs typeface="Ubuntu"/>
                <a:sym typeface="Ubuntu"/>
              </a:defRPr>
            </a:lvl3pPr>
            <a:lvl4pPr lvl="3" rtl="0">
              <a:lnSpc>
                <a:spcPct val="100000"/>
              </a:lnSpc>
              <a:spcBef>
                <a:spcPts val="0"/>
              </a:spcBef>
              <a:spcAft>
                <a:spcPts val="0"/>
              </a:spcAft>
              <a:buSzPts val="2800"/>
              <a:buNone/>
              <a:defRPr>
                <a:latin typeface="Ubuntu"/>
                <a:ea typeface="Ubuntu"/>
                <a:cs typeface="Ubuntu"/>
                <a:sym typeface="Ubuntu"/>
              </a:defRPr>
            </a:lvl4pPr>
            <a:lvl5pPr lvl="4" rtl="0">
              <a:lnSpc>
                <a:spcPct val="100000"/>
              </a:lnSpc>
              <a:spcBef>
                <a:spcPts val="0"/>
              </a:spcBef>
              <a:spcAft>
                <a:spcPts val="0"/>
              </a:spcAft>
              <a:buSzPts val="2800"/>
              <a:buNone/>
              <a:defRPr>
                <a:latin typeface="Ubuntu"/>
                <a:ea typeface="Ubuntu"/>
                <a:cs typeface="Ubuntu"/>
                <a:sym typeface="Ubuntu"/>
              </a:defRPr>
            </a:lvl5pPr>
            <a:lvl6pPr lvl="5" rtl="0">
              <a:lnSpc>
                <a:spcPct val="100000"/>
              </a:lnSpc>
              <a:spcBef>
                <a:spcPts val="0"/>
              </a:spcBef>
              <a:spcAft>
                <a:spcPts val="0"/>
              </a:spcAft>
              <a:buSzPts val="2800"/>
              <a:buNone/>
              <a:defRPr>
                <a:latin typeface="Ubuntu"/>
                <a:ea typeface="Ubuntu"/>
                <a:cs typeface="Ubuntu"/>
                <a:sym typeface="Ubuntu"/>
              </a:defRPr>
            </a:lvl6pPr>
            <a:lvl7pPr lvl="6" rtl="0">
              <a:lnSpc>
                <a:spcPct val="100000"/>
              </a:lnSpc>
              <a:spcBef>
                <a:spcPts val="0"/>
              </a:spcBef>
              <a:spcAft>
                <a:spcPts val="0"/>
              </a:spcAft>
              <a:buSzPts val="2800"/>
              <a:buNone/>
              <a:defRPr>
                <a:latin typeface="Ubuntu"/>
                <a:ea typeface="Ubuntu"/>
                <a:cs typeface="Ubuntu"/>
                <a:sym typeface="Ubuntu"/>
              </a:defRPr>
            </a:lvl7pPr>
            <a:lvl8pPr lvl="7" rtl="0">
              <a:lnSpc>
                <a:spcPct val="100000"/>
              </a:lnSpc>
              <a:spcBef>
                <a:spcPts val="0"/>
              </a:spcBef>
              <a:spcAft>
                <a:spcPts val="0"/>
              </a:spcAft>
              <a:buSzPts val="2800"/>
              <a:buNone/>
              <a:defRPr>
                <a:latin typeface="Ubuntu"/>
                <a:ea typeface="Ubuntu"/>
                <a:cs typeface="Ubuntu"/>
                <a:sym typeface="Ubuntu"/>
              </a:defRPr>
            </a:lvl8pPr>
            <a:lvl9pPr lvl="8" rtl="0">
              <a:lnSpc>
                <a:spcPct val="100000"/>
              </a:lnSpc>
              <a:spcBef>
                <a:spcPts val="0"/>
              </a:spcBef>
              <a:spcAft>
                <a:spcPts val="0"/>
              </a:spcAft>
              <a:buSzPts val="2800"/>
              <a:buNone/>
              <a:defRPr>
                <a:latin typeface="Ubuntu"/>
                <a:ea typeface="Ubuntu"/>
                <a:cs typeface="Ubuntu"/>
                <a:sym typeface="Ubuntu"/>
              </a:defRPr>
            </a:lvl9pPr>
          </a:lstStyle>
          <a:p>
            <a:endParaRPr/>
          </a:p>
        </p:txBody>
      </p:sp>
      <p:sp>
        <p:nvSpPr>
          <p:cNvPr id="201" name="Google Shape;201;p23"/>
          <p:cNvSpPr txBox="1">
            <a:spLocks noGrp="1"/>
          </p:cNvSpPr>
          <p:nvPr>
            <p:ph type="title" idx="8"/>
          </p:nvPr>
        </p:nvSpPr>
        <p:spPr>
          <a:xfrm>
            <a:off x="713225" y="540975"/>
            <a:ext cx="7717500" cy="38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7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anks">
  <p:cSld name="TITLE_ONLY_1_2">
    <p:bg>
      <p:bgPr>
        <a:solidFill>
          <a:schemeClr val="accent1"/>
        </a:solidFill>
        <a:effectLst/>
      </p:bgPr>
    </p:bg>
    <p:spTree>
      <p:nvGrpSpPr>
        <p:cNvPr id="1" name="Shape 202"/>
        <p:cNvGrpSpPr/>
        <p:nvPr/>
      </p:nvGrpSpPr>
      <p:grpSpPr>
        <a:xfrm>
          <a:off x="0" y="0"/>
          <a:ext cx="0" cy="0"/>
          <a:chOff x="0" y="0"/>
          <a:chExt cx="0" cy="0"/>
        </a:xfrm>
      </p:grpSpPr>
      <p:sp>
        <p:nvSpPr>
          <p:cNvPr id="203" name="Google Shape;203;p24"/>
          <p:cNvSpPr/>
          <p:nvPr/>
        </p:nvSpPr>
        <p:spPr>
          <a:xfrm>
            <a:off x="5405375" y="0"/>
            <a:ext cx="37386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4"/>
          <p:cNvSpPr txBox="1">
            <a:spLocks noGrp="1"/>
          </p:cNvSpPr>
          <p:nvPr>
            <p:ph type="title"/>
          </p:nvPr>
        </p:nvSpPr>
        <p:spPr>
          <a:xfrm>
            <a:off x="986100" y="599500"/>
            <a:ext cx="2899200" cy="860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54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5" name="Google Shape;205;p24"/>
          <p:cNvSpPr txBox="1">
            <a:spLocks noGrp="1"/>
          </p:cNvSpPr>
          <p:nvPr>
            <p:ph type="subTitle" idx="1"/>
          </p:nvPr>
        </p:nvSpPr>
        <p:spPr>
          <a:xfrm>
            <a:off x="986100" y="1459800"/>
            <a:ext cx="5014500" cy="1203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6" name="Google Shape;206;p24"/>
          <p:cNvSpPr txBox="1"/>
          <p:nvPr/>
        </p:nvSpPr>
        <p:spPr>
          <a:xfrm>
            <a:off x="986100" y="3547925"/>
            <a:ext cx="4119000" cy="694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300"/>
              </a:spcBef>
              <a:spcAft>
                <a:spcPts val="0"/>
              </a:spcAft>
              <a:buNone/>
            </a:pPr>
            <a:r>
              <a:rPr lang="en" b="1">
                <a:solidFill>
                  <a:schemeClr val="dk1"/>
                </a:solidFill>
                <a:latin typeface="Archivo"/>
                <a:ea typeface="Archivo"/>
                <a:cs typeface="Archivo"/>
                <a:sym typeface="Archivo"/>
              </a:rPr>
              <a:t>CREDITS</a:t>
            </a:r>
            <a:r>
              <a:rPr lang="en">
                <a:solidFill>
                  <a:schemeClr val="dk1"/>
                </a:solidFill>
                <a:latin typeface="Archivo"/>
                <a:ea typeface="Archivo"/>
                <a:cs typeface="Archivo"/>
                <a:sym typeface="Archivo"/>
              </a:rPr>
              <a:t>: This presentation template was created by </a:t>
            </a:r>
            <a:r>
              <a:rPr lang="en" b="1">
                <a:solidFill>
                  <a:schemeClr val="dk1"/>
                </a:solidFill>
                <a:uFill>
                  <a:noFill/>
                </a:uFill>
                <a:latin typeface="Archivo"/>
                <a:ea typeface="Archivo"/>
                <a:cs typeface="Archivo"/>
                <a:sym typeface="Archivo"/>
                <a:hlinkClick r:id="rId2">
                  <a:extLst>
                    <a:ext uri="{A12FA001-AC4F-418D-AE19-62706E023703}">
                      <ahyp:hlinkClr xmlns:ahyp="http://schemas.microsoft.com/office/drawing/2018/hyperlinkcolor" val="tx"/>
                    </a:ext>
                  </a:extLst>
                </a:hlinkClick>
              </a:rPr>
              <a:t>Slidesgo</a:t>
            </a:r>
            <a:r>
              <a:rPr lang="en">
                <a:solidFill>
                  <a:schemeClr val="dk1"/>
                </a:solidFill>
                <a:latin typeface="Archivo"/>
                <a:ea typeface="Archivo"/>
                <a:cs typeface="Archivo"/>
                <a:sym typeface="Archivo"/>
              </a:rPr>
              <a:t>, including icons by </a:t>
            </a:r>
            <a:r>
              <a:rPr lang="en" b="1">
                <a:solidFill>
                  <a:schemeClr val="dk1"/>
                </a:solidFill>
                <a:uFill>
                  <a:noFill/>
                </a:uFill>
                <a:latin typeface="Archivo"/>
                <a:ea typeface="Archivo"/>
                <a:cs typeface="Archivo"/>
                <a:sym typeface="Archivo"/>
                <a:hlinkClick r:id="rId3">
                  <a:extLst>
                    <a:ext uri="{A12FA001-AC4F-418D-AE19-62706E023703}">
                      <ahyp:hlinkClr xmlns:ahyp="http://schemas.microsoft.com/office/drawing/2018/hyperlinkcolor" val="tx"/>
                    </a:ext>
                  </a:extLst>
                </a:hlinkClick>
              </a:rPr>
              <a:t>Flaticon</a:t>
            </a:r>
            <a:r>
              <a:rPr lang="en">
                <a:solidFill>
                  <a:schemeClr val="dk1"/>
                </a:solidFill>
                <a:latin typeface="Archivo"/>
                <a:ea typeface="Archivo"/>
                <a:cs typeface="Archivo"/>
                <a:sym typeface="Archivo"/>
              </a:rPr>
              <a:t>, and infographics &amp; images by </a:t>
            </a:r>
            <a:r>
              <a:rPr lang="en" b="1">
                <a:solidFill>
                  <a:schemeClr val="dk1"/>
                </a:solidFill>
                <a:uFill>
                  <a:noFill/>
                </a:uFill>
                <a:latin typeface="Archivo"/>
                <a:ea typeface="Archivo"/>
                <a:cs typeface="Archivo"/>
                <a:sym typeface="Archivo"/>
                <a:hlinkClick r:id="rId4">
                  <a:extLst>
                    <a:ext uri="{A12FA001-AC4F-418D-AE19-62706E023703}">
                      <ahyp:hlinkClr xmlns:ahyp="http://schemas.microsoft.com/office/drawing/2018/hyperlinkcolor" val="tx"/>
                    </a:ext>
                  </a:extLst>
                </a:hlinkClick>
              </a:rPr>
              <a:t>Freepik</a:t>
            </a:r>
            <a:r>
              <a:rPr lang="en">
                <a:solidFill>
                  <a:schemeClr val="dk1"/>
                </a:solidFill>
                <a:latin typeface="Archivo"/>
                <a:ea typeface="Archivo"/>
                <a:cs typeface="Archivo"/>
                <a:sym typeface="Archivo"/>
              </a:rPr>
              <a:t>.</a:t>
            </a:r>
            <a:endParaRPr>
              <a:solidFill>
                <a:schemeClr val="dk1"/>
              </a:solidFill>
              <a:latin typeface="Archivo"/>
              <a:ea typeface="Archivo"/>
              <a:cs typeface="Archivo"/>
              <a:sym typeface="Archivo"/>
            </a:endParaRPr>
          </a:p>
          <a:p>
            <a:pPr marL="0" lvl="0" indent="0" algn="l" rtl="0">
              <a:spcBef>
                <a:spcPts val="0"/>
              </a:spcBef>
              <a:spcAft>
                <a:spcPts val="0"/>
              </a:spcAft>
              <a:buNone/>
            </a:pPr>
            <a:endParaRPr>
              <a:solidFill>
                <a:schemeClr val="dk1"/>
              </a:solidFill>
              <a:latin typeface="Archivo"/>
              <a:ea typeface="Archivo"/>
              <a:cs typeface="Archivo"/>
              <a:sym typeface="Archivo"/>
            </a:endParaRPr>
          </a:p>
        </p:txBody>
      </p:sp>
      <p:sp>
        <p:nvSpPr>
          <p:cNvPr id="207" name="Google Shape;207;p24"/>
          <p:cNvSpPr/>
          <p:nvPr/>
        </p:nvSpPr>
        <p:spPr>
          <a:xfrm rot="-5400000">
            <a:off x="4740431" y="32792"/>
            <a:ext cx="649753" cy="2031562"/>
          </a:xfrm>
          <a:custGeom>
            <a:avLst/>
            <a:gdLst/>
            <a:ahLst/>
            <a:cxnLst/>
            <a:rect l="l" t="t" r="r" b="b"/>
            <a:pathLst>
              <a:path w="2949" h="22615" extrusionOk="0">
                <a:moveTo>
                  <a:pt x="1" y="0"/>
                </a:moveTo>
                <a:lnTo>
                  <a:pt x="1" y="22614"/>
                </a:lnTo>
                <a:lnTo>
                  <a:pt x="2949" y="22614"/>
                </a:lnTo>
                <a:lnTo>
                  <a:pt x="29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4"/>
          <p:cNvSpPr/>
          <p:nvPr/>
        </p:nvSpPr>
        <p:spPr>
          <a:xfrm rot="-5400000">
            <a:off x="5436208" y="-191084"/>
            <a:ext cx="433274" cy="1834894"/>
          </a:xfrm>
          <a:custGeom>
            <a:avLst/>
            <a:gdLst/>
            <a:ahLst/>
            <a:cxnLst/>
            <a:rect l="l" t="t" r="r" b="b"/>
            <a:pathLst>
              <a:path w="2949" h="7174" extrusionOk="0">
                <a:moveTo>
                  <a:pt x="0" y="0"/>
                </a:moveTo>
                <a:lnTo>
                  <a:pt x="0" y="7174"/>
                </a:lnTo>
                <a:lnTo>
                  <a:pt x="2949" y="7174"/>
                </a:lnTo>
                <a:lnTo>
                  <a:pt x="29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3"/>
        </a:solidFill>
        <a:effectLst/>
      </p:bgPr>
    </p:bg>
    <p:spTree>
      <p:nvGrpSpPr>
        <p:cNvPr id="1" name="Shape 20"/>
        <p:cNvGrpSpPr/>
        <p:nvPr/>
      </p:nvGrpSpPr>
      <p:grpSpPr>
        <a:xfrm>
          <a:off x="0" y="0"/>
          <a:ext cx="0" cy="0"/>
          <a:chOff x="0" y="0"/>
          <a:chExt cx="0" cy="0"/>
        </a:xfrm>
      </p:grpSpPr>
      <p:sp>
        <p:nvSpPr>
          <p:cNvPr id="21" name="Google Shape;21;p4"/>
          <p:cNvSpPr/>
          <p:nvPr/>
        </p:nvSpPr>
        <p:spPr>
          <a:xfrm rot="10800000" flipH="1">
            <a:off x="-2350" y="1414549"/>
            <a:ext cx="3890599" cy="3396351"/>
          </a:xfrm>
          <a:custGeom>
            <a:avLst/>
            <a:gdLst/>
            <a:ahLst/>
            <a:cxnLst/>
            <a:rect l="l" t="t" r="r" b="b"/>
            <a:pathLst>
              <a:path w="2980" h="7174" extrusionOk="0">
                <a:moveTo>
                  <a:pt x="1" y="0"/>
                </a:moveTo>
                <a:lnTo>
                  <a:pt x="1" y="7174"/>
                </a:lnTo>
                <a:lnTo>
                  <a:pt x="2979" y="7174"/>
                </a:lnTo>
                <a:lnTo>
                  <a:pt x="29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p:nvPr/>
        </p:nvSpPr>
        <p:spPr>
          <a:xfrm>
            <a:off x="597831" y="1235153"/>
            <a:ext cx="433150" cy="1042795"/>
          </a:xfrm>
          <a:custGeom>
            <a:avLst/>
            <a:gdLst/>
            <a:ahLst/>
            <a:cxnLst/>
            <a:rect l="l" t="t" r="r" b="b"/>
            <a:pathLst>
              <a:path w="2980" h="7174" extrusionOk="0">
                <a:moveTo>
                  <a:pt x="1" y="0"/>
                </a:moveTo>
                <a:lnTo>
                  <a:pt x="1" y="7174"/>
                </a:lnTo>
                <a:lnTo>
                  <a:pt x="2979" y="7174"/>
                </a:lnTo>
                <a:lnTo>
                  <a:pt x="29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p:nvPr/>
        </p:nvSpPr>
        <p:spPr>
          <a:xfrm>
            <a:off x="8545625" y="2277950"/>
            <a:ext cx="598377" cy="2865547"/>
          </a:xfrm>
          <a:custGeom>
            <a:avLst/>
            <a:gdLst/>
            <a:ahLst/>
            <a:cxnLst/>
            <a:rect l="l" t="t" r="r" b="b"/>
            <a:pathLst>
              <a:path w="2980" h="7174" extrusionOk="0">
                <a:moveTo>
                  <a:pt x="1" y="0"/>
                </a:moveTo>
                <a:lnTo>
                  <a:pt x="1" y="7174"/>
                </a:lnTo>
                <a:lnTo>
                  <a:pt x="2979" y="7174"/>
                </a:lnTo>
                <a:lnTo>
                  <a:pt x="29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txBox="1">
            <a:spLocks noGrp="1"/>
          </p:cNvSpPr>
          <p:nvPr>
            <p:ph type="title"/>
          </p:nvPr>
        </p:nvSpPr>
        <p:spPr>
          <a:xfrm>
            <a:off x="713225" y="540975"/>
            <a:ext cx="7717500" cy="38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7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 name="Google Shape;25;p4"/>
          <p:cNvSpPr txBox="1">
            <a:spLocks noGrp="1"/>
          </p:cNvSpPr>
          <p:nvPr>
            <p:ph type="subTitle" idx="1"/>
          </p:nvPr>
        </p:nvSpPr>
        <p:spPr>
          <a:xfrm>
            <a:off x="5235275" y="2242038"/>
            <a:ext cx="3159300" cy="10416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800"/>
              <a:buNone/>
              <a:defRPr sz="1400"/>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3"/>
        </a:solidFill>
        <a:effectLst/>
      </p:bgPr>
    </p:bg>
    <p:spTree>
      <p:nvGrpSpPr>
        <p:cNvPr id="1" name="Shape 26"/>
        <p:cNvGrpSpPr/>
        <p:nvPr/>
      </p:nvGrpSpPr>
      <p:grpSpPr>
        <a:xfrm>
          <a:off x="0" y="0"/>
          <a:ext cx="0" cy="0"/>
          <a:chOff x="0" y="0"/>
          <a:chExt cx="0" cy="0"/>
        </a:xfrm>
      </p:grpSpPr>
      <p:sp>
        <p:nvSpPr>
          <p:cNvPr id="27" name="Google Shape;27;p5"/>
          <p:cNvSpPr/>
          <p:nvPr/>
        </p:nvSpPr>
        <p:spPr>
          <a:xfrm>
            <a:off x="0" y="0"/>
            <a:ext cx="430748" cy="2285992"/>
          </a:xfrm>
          <a:custGeom>
            <a:avLst/>
            <a:gdLst/>
            <a:ahLst/>
            <a:cxnLst/>
            <a:rect l="l" t="t" r="r" b="b"/>
            <a:pathLst>
              <a:path w="24044" h="87813" extrusionOk="0">
                <a:moveTo>
                  <a:pt x="0" y="0"/>
                </a:moveTo>
                <a:lnTo>
                  <a:pt x="24043" y="0"/>
                </a:lnTo>
                <a:lnTo>
                  <a:pt x="24043" y="87813"/>
                </a:lnTo>
                <a:lnTo>
                  <a:pt x="0" y="8781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p:nvPr/>
        </p:nvSpPr>
        <p:spPr>
          <a:xfrm>
            <a:off x="279088" y="288945"/>
            <a:ext cx="282452" cy="680023"/>
          </a:xfrm>
          <a:custGeom>
            <a:avLst/>
            <a:gdLst/>
            <a:ahLst/>
            <a:cxnLst/>
            <a:rect l="l" t="t" r="r" b="b"/>
            <a:pathLst>
              <a:path w="2980" h="7174" extrusionOk="0">
                <a:moveTo>
                  <a:pt x="1" y="0"/>
                </a:moveTo>
                <a:lnTo>
                  <a:pt x="1" y="7174"/>
                </a:lnTo>
                <a:lnTo>
                  <a:pt x="2979" y="7174"/>
                </a:lnTo>
                <a:lnTo>
                  <a:pt x="29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p:nvPr/>
        </p:nvSpPr>
        <p:spPr>
          <a:xfrm>
            <a:off x="8861538" y="4463470"/>
            <a:ext cx="282452" cy="680023"/>
          </a:xfrm>
          <a:custGeom>
            <a:avLst/>
            <a:gdLst/>
            <a:ahLst/>
            <a:cxnLst/>
            <a:rect l="l" t="t" r="r" b="b"/>
            <a:pathLst>
              <a:path w="2980" h="7174" extrusionOk="0">
                <a:moveTo>
                  <a:pt x="1" y="0"/>
                </a:moveTo>
                <a:lnTo>
                  <a:pt x="1" y="7174"/>
                </a:lnTo>
                <a:lnTo>
                  <a:pt x="2979" y="7174"/>
                </a:lnTo>
                <a:lnTo>
                  <a:pt x="29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5"/>
          <p:cNvSpPr/>
          <p:nvPr/>
        </p:nvSpPr>
        <p:spPr>
          <a:xfrm>
            <a:off x="8716775" y="2680890"/>
            <a:ext cx="282452" cy="2145474"/>
          </a:xfrm>
          <a:custGeom>
            <a:avLst/>
            <a:gdLst/>
            <a:ahLst/>
            <a:cxnLst/>
            <a:rect l="l" t="t" r="r" b="b"/>
            <a:pathLst>
              <a:path w="2980" h="7174" extrusionOk="0">
                <a:moveTo>
                  <a:pt x="1" y="0"/>
                </a:moveTo>
                <a:lnTo>
                  <a:pt x="1" y="7174"/>
                </a:lnTo>
                <a:lnTo>
                  <a:pt x="2979" y="7174"/>
                </a:lnTo>
                <a:lnTo>
                  <a:pt x="29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txBox="1">
            <a:spLocks noGrp="1"/>
          </p:cNvSpPr>
          <p:nvPr>
            <p:ph type="title"/>
          </p:nvPr>
        </p:nvSpPr>
        <p:spPr>
          <a:xfrm>
            <a:off x="1337450" y="3046572"/>
            <a:ext cx="2857500" cy="40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2" name="Google Shape;32;p5"/>
          <p:cNvSpPr txBox="1">
            <a:spLocks noGrp="1"/>
          </p:cNvSpPr>
          <p:nvPr>
            <p:ph type="subTitle" idx="1"/>
          </p:nvPr>
        </p:nvSpPr>
        <p:spPr>
          <a:xfrm>
            <a:off x="1577275" y="3452125"/>
            <a:ext cx="2377800" cy="107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 name="Google Shape;33;p5"/>
          <p:cNvSpPr txBox="1">
            <a:spLocks noGrp="1"/>
          </p:cNvSpPr>
          <p:nvPr>
            <p:ph type="title" idx="2"/>
          </p:nvPr>
        </p:nvSpPr>
        <p:spPr>
          <a:xfrm>
            <a:off x="4949050" y="3046572"/>
            <a:ext cx="2857500" cy="40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4" name="Google Shape;34;p5"/>
          <p:cNvSpPr txBox="1">
            <a:spLocks noGrp="1"/>
          </p:cNvSpPr>
          <p:nvPr>
            <p:ph type="subTitle" idx="3"/>
          </p:nvPr>
        </p:nvSpPr>
        <p:spPr>
          <a:xfrm>
            <a:off x="5188900" y="3452125"/>
            <a:ext cx="2377800" cy="107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 name="Google Shape;35;p5"/>
          <p:cNvSpPr txBox="1">
            <a:spLocks noGrp="1"/>
          </p:cNvSpPr>
          <p:nvPr>
            <p:ph type="title" idx="4"/>
          </p:nvPr>
        </p:nvSpPr>
        <p:spPr>
          <a:xfrm>
            <a:off x="713225" y="540975"/>
            <a:ext cx="7717500" cy="38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7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p:nvPr/>
        </p:nvSpPr>
        <p:spPr>
          <a:xfrm>
            <a:off x="0" y="0"/>
            <a:ext cx="430748" cy="2285992"/>
          </a:xfrm>
          <a:custGeom>
            <a:avLst/>
            <a:gdLst/>
            <a:ahLst/>
            <a:cxnLst/>
            <a:rect l="l" t="t" r="r" b="b"/>
            <a:pathLst>
              <a:path w="24044" h="87813" extrusionOk="0">
                <a:moveTo>
                  <a:pt x="0" y="0"/>
                </a:moveTo>
                <a:lnTo>
                  <a:pt x="24043" y="0"/>
                </a:lnTo>
                <a:lnTo>
                  <a:pt x="24043" y="87813"/>
                </a:lnTo>
                <a:lnTo>
                  <a:pt x="0" y="8781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6"/>
          <p:cNvSpPr/>
          <p:nvPr/>
        </p:nvSpPr>
        <p:spPr>
          <a:xfrm>
            <a:off x="279088" y="288945"/>
            <a:ext cx="282452" cy="680023"/>
          </a:xfrm>
          <a:custGeom>
            <a:avLst/>
            <a:gdLst/>
            <a:ahLst/>
            <a:cxnLst/>
            <a:rect l="l" t="t" r="r" b="b"/>
            <a:pathLst>
              <a:path w="2980" h="7174" extrusionOk="0">
                <a:moveTo>
                  <a:pt x="1" y="0"/>
                </a:moveTo>
                <a:lnTo>
                  <a:pt x="1" y="7174"/>
                </a:lnTo>
                <a:lnTo>
                  <a:pt x="2979" y="7174"/>
                </a:lnTo>
                <a:lnTo>
                  <a:pt x="29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6"/>
          <p:cNvSpPr/>
          <p:nvPr/>
        </p:nvSpPr>
        <p:spPr>
          <a:xfrm>
            <a:off x="8861538" y="4463470"/>
            <a:ext cx="282452" cy="680023"/>
          </a:xfrm>
          <a:custGeom>
            <a:avLst/>
            <a:gdLst/>
            <a:ahLst/>
            <a:cxnLst/>
            <a:rect l="l" t="t" r="r" b="b"/>
            <a:pathLst>
              <a:path w="2980" h="7174" extrusionOk="0">
                <a:moveTo>
                  <a:pt x="1" y="0"/>
                </a:moveTo>
                <a:lnTo>
                  <a:pt x="1" y="7174"/>
                </a:lnTo>
                <a:lnTo>
                  <a:pt x="2979" y="7174"/>
                </a:lnTo>
                <a:lnTo>
                  <a:pt x="29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6"/>
          <p:cNvSpPr/>
          <p:nvPr/>
        </p:nvSpPr>
        <p:spPr>
          <a:xfrm>
            <a:off x="8716775" y="2680890"/>
            <a:ext cx="282452" cy="2145474"/>
          </a:xfrm>
          <a:custGeom>
            <a:avLst/>
            <a:gdLst/>
            <a:ahLst/>
            <a:cxnLst/>
            <a:rect l="l" t="t" r="r" b="b"/>
            <a:pathLst>
              <a:path w="2980" h="7174" extrusionOk="0">
                <a:moveTo>
                  <a:pt x="1" y="0"/>
                </a:moveTo>
                <a:lnTo>
                  <a:pt x="1" y="7174"/>
                </a:lnTo>
                <a:lnTo>
                  <a:pt x="2979" y="7174"/>
                </a:lnTo>
                <a:lnTo>
                  <a:pt x="29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txBox="1">
            <a:spLocks noGrp="1"/>
          </p:cNvSpPr>
          <p:nvPr>
            <p:ph type="title"/>
          </p:nvPr>
        </p:nvSpPr>
        <p:spPr>
          <a:xfrm>
            <a:off x="713225" y="540975"/>
            <a:ext cx="7717500" cy="38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7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7"/>
          <p:cNvSpPr/>
          <p:nvPr/>
        </p:nvSpPr>
        <p:spPr>
          <a:xfrm>
            <a:off x="4257148" y="4345050"/>
            <a:ext cx="4886856" cy="798489"/>
          </a:xfrm>
          <a:custGeom>
            <a:avLst/>
            <a:gdLst/>
            <a:ahLst/>
            <a:cxnLst/>
            <a:rect l="l" t="t" r="r" b="b"/>
            <a:pathLst>
              <a:path w="32768" h="26901" extrusionOk="0">
                <a:moveTo>
                  <a:pt x="1" y="0"/>
                </a:moveTo>
                <a:lnTo>
                  <a:pt x="1" y="26900"/>
                </a:lnTo>
                <a:lnTo>
                  <a:pt x="32767" y="26900"/>
                </a:lnTo>
                <a:lnTo>
                  <a:pt x="327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7"/>
          <p:cNvSpPr/>
          <p:nvPr/>
        </p:nvSpPr>
        <p:spPr>
          <a:xfrm>
            <a:off x="466501" y="2832092"/>
            <a:ext cx="327722" cy="797282"/>
          </a:xfrm>
          <a:custGeom>
            <a:avLst/>
            <a:gdLst/>
            <a:ahLst/>
            <a:cxnLst/>
            <a:rect l="l" t="t" r="r" b="b"/>
            <a:pathLst>
              <a:path w="2949" h="7174" extrusionOk="0">
                <a:moveTo>
                  <a:pt x="0" y="0"/>
                </a:moveTo>
                <a:lnTo>
                  <a:pt x="0" y="7174"/>
                </a:lnTo>
                <a:lnTo>
                  <a:pt x="2949" y="7174"/>
                </a:lnTo>
                <a:lnTo>
                  <a:pt x="29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7"/>
          <p:cNvSpPr/>
          <p:nvPr/>
        </p:nvSpPr>
        <p:spPr>
          <a:xfrm>
            <a:off x="632202" y="3442113"/>
            <a:ext cx="327725" cy="1069038"/>
          </a:xfrm>
          <a:custGeom>
            <a:avLst/>
            <a:gdLst/>
            <a:ahLst/>
            <a:cxnLst/>
            <a:rect l="l" t="t" r="r" b="b"/>
            <a:pathLst>
              <a:path w="5929" h="15472" extrusionOk="0">
                <a:moveTo>
                  <a:pt x="1" y="0"/>
                </a:moveTo>
                <a:lnTo>
                  <a:pt x="1" y="15472"/>
                </a:lnTo>
                <a:lnTo>
                  <a:pt x="5928" y="15472"/>
                </a:lnTo>
                <a:lnTo>
                  <a:pt x="59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7"/>
          <p:cNvSpPr/>
          <p:nvPr/>
        </p:nvSpPr>
        <p:spPr>
          <a:xfrm>
            <a:off x="4074913" y="610370"/>
            <a:ext cx="282452" cy="680023"/>
          </a:xfrm>
          <a:custGeom>
            <a:avLst/>
            <a:gdLst/>
            <a:ahLst/>
            <a:cxnLst/>
            <a:rect l="l" t="t" r="r" b="b"/>
            <a:pathLst>
              <a:path w="2980" h="7174" extrusionOk="0">
                <a:moveTo>
                  <a:pt x="1" y="0"/>
                </a:moveTo>
                <a:lnTo>
                  <a:pt x="1" y="7174"/>
                </a:lnTo>
                <a:lnTo>
                  <a:pt x="2979" y="7174"/>
                </a:lnTo>
                <a:lnTo>
                  <a:pt x="2979" y="0"/>
                </a:ln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7"/>
          <p:cNvSpPr txBox="1">
            <a:spLocks noGrp="1"/>
          </p:cNvSpPr>
          <p:nvPr>
            <p:ph type="title"/>
          </p:nvPr>
        </p:nvSpPr>
        <p:spPr>
          <a:xfrm>
            <a:off x="4305775" y="1595425"/>
            <a:ext cx="4125000" cy="755700"/>
          </a:xfrm>
          <a:prstGeom prst="rect">
            <a:avLst/>
          </a:prstGeom>
        </p:spPr>
        <p:txBody>
          <a:bodyPr spcFirstLastPara="1" wrap="square" lIns="91425" tIns="91425" rIns="91425" bIns="91425" anchor="ctr" anchorCtr="0">
            <a:noAutofit/>
          </a:bodyPr>
          <a:lstStyle>
            <a:lvl1pPr lvl="0" algn="r">
              <a:spcBef>
                <a:spcPts val="0"/>
              </a:spcBef>
              <a:spcAft>
                <a:spcPts val="0"/>
              </a:spcAft>
              <a:buSzPts val="3000"/>
              <a:buNone/>
              <a:defRPr sz="30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4732900" y="2381675"/>
            <a:ext cx="3698100" cy="1166400"/>
          </a:xfrm>
          <a:prstGeom prst="rect">
            <a:avLst/>
          </a:prstGeom>
        </p:spPr>
        <p:txBody>
          <a:bodyPr spcFirstLastPara="1" wrap="square" lIns="91425" tIns="91425" rIns="91425" bIns="91425" anchor="t" anchorCtr="0">
            <a:noAutofit/>
          </a:bodyPr>
          <a:lstStyle>
            <a:lvl1pPr marL="457200" lvl="0" indent="-317500" algn="r">
              <a:spcBef>
                <a:spcPts val="0"/>
              </a:spcBef>
              <a:spcAft>
                <a:spcPts val="0"/>
              </a:spcAft>
              <a:buSzPts val="1400"/>
              <a:buChar char="●"/>
              <a:defRPr sz="1400"/>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9"/>
        <p:cNvGrpSpPr/>
        <p:nvPr/>
      </p:nvGrpSpPr>
      <p:grpSpPr>
        <a:xfrm>
          <a:off x="0" y="0"/>
          <a:ext cx="0" cy="0"/>
          <a:chOff x="0" y="0"/>
          <a:chExt cx="0" cy="0"/>
        </a:xfrm>
      </p:grpSpPr>
      <p:sp>
        <p:nvSpPr>
          <p:cNvPr id="50" name="Google Shape;50;p8"/>
          <p:cNvSpPr/>
          <p:nvPr/>
        </p:nvSpPr>
        <p:spPr>
          <a:xfrm>
            <a:off x="0" y="4170150"/>
            <a:ext cx="9143992" cy="973278"/>
          </a:xfrm>
          <a:custGeom>
            <a:avLst/>
            <a:gdLst/>
            <a:ahLst/>
            <a:cxnLst/>
            <a:rect l="l" t="t" r="r" b="b"/>
            <a:pathLst>
              <a:path w="32768" h="26901" extrusionOk="0">
                <a:moveTo>
                  <a:pt x="1" y="0"/>
                </a:moveTo>
                <a:lnTo>
                  <a:pt x="1" y="26900"/>
                </a:lnTo>
                <a:lnTo>
                  <a:pt x="32767" y="26900"/>
                </a:lnTo>
                <a:lnTo>
                  <a:pt x="327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8"/>
          <p:cNvSpPr/>
          <p:nvPr/>
        </p:nvSpPr>
        <p:spPr>
          <a:xfrm>
            <a:off x="741350" y="1946575"/>
            <a:ext cx="509698" cy="2424271"/>
          </a:xfrm>
          <a:custGeom>
            <a:avLst/>
            <a:gdLst/>
            <a:ahLst/>
            <a:cxnLst/>
            <a:rect l="l" t="t" r="r" b="b"/>
            <a:pathLst>
              <a:path w="2949" h="22615" extrusionOk="0">
                <a:moveTo>
                  <a:pt x="1" y="0"/>
                </a:moveTo>
                <a:lnTo>
                  <a:pt x="1" y="22614"/>
                </a:lnTo>
                <a:lnTo>
                  <a:pt x="2949" y="22614"/>
                </a:lnTo>
                <a:lnTo>
                  <a:pt x="29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8"/>
          <p:cNvSpPr/>
          <p:nvPr/>
        </p:nvSpPr>
        <p:spPr>
          <a:xfrm>
            <a:off x="2057674" y="732028"/>
            <a:ext cx="433282" cy="1054076"/>
          </a:xfrm>
          <a:custGeom>
            <a:avLst/>
            <a:gdLst/>
            <a:ahLst/>
            <a:cxnLst/>
            <a:rect l="l" t="t" r="r" b="b"/>
            <a:pathLst>
              <a:path w="2949" h="7174" extrusionOk="0">
                <a:moveTo>
                  <a:pt x="0" y="0"/>
                </a:moveTo>
                <a:lnTo>
                  <a:pt x="0" y="7174"/>
                </a:lnTo>
                <a:lnTo>
                  <a:pt x="2949" y="7174"/>
                </a:lnTo>
                <a:lnTo>
                  <a:pt x="29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a:off x="1030113" y="-15251"/>
            <a:ext cx="911554" cy="2378781"/>
          </a:xfrm>
          <a:custGeom>
            <a:avLst/>
            <a:gdLst/>
            <a:ahLst/>
            <a:cxnLst/>
            <a:rect l="l" t="t" r="r" b="b"/>
            <a:pathLst>
              <a:path w="5929" h="15472" extrusionOk="0">
                <a:moveTo>
                  <a:pt x="1" y="0"/>
                </a:moveTo>
                <a:lnTo>
                  <a:pt x="1" y="15472"/>
                </a:lnTo>
                <a:lnTo>
                  <a:pt x="5928" y="15472"/>
                </a:lnTo>
                <a:lnTo>
                  <a:pt x="59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a:off x="1713675" y="1565176"/>
            <a:ext cx="509695" cy="1707184"/>
          </a:xfrm>
          <a:custGeom>
            <a:avLst/>
            <a:gdLst/>
            <a:ahLst/>
            <a:cxnLst/>
            <a:rect l="l" t="t" r="r" b="b"/>
            <a:pathLst>
              <a:path w="4743" h="18177" extrusionOk="0">
                <a:moveTo>
                  <a:pt x="1" y="0"/>
                </a:moveTo>
                <a:lnTo>
                  <a:pt x="1" y="18177"/>
                </a:lnTo>
                <a:lnTo>
                  <a:pt x="4742" y="18177"/>
                </a:lnTo>
                <a:lnTo>
                  <a:pt x="47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txBox="1">
            <a:spLocks noGrp="1"/>
          </p:cNvSpPr>
          <p:nvPr>
            <p:ph type="title"/>
          </p:nvPr>
        </p:nvSpPr>
        <p:spPr>
          <a:xfrm>
            <a:off x="2938350" y="812400"/>
            <a:ext cx="5492400" cy="3357900"/>
          </a:xfrm>
          <a:prstGeom prst="rect">
            <a:avLst/>
          </a:prstGeom>
        </p:spPr>
        <p:txBody>
          <a:bodyPr spcFirstLastPara="1" wrap="square" lIns="91425" tIns="91425" rIns="91425" bIns="91425" anchor="ctr" anchorCtr="0">
            <a:noAutofit/>
          </a:bodyPr>
          <a:lstStyle>
            <a:lvl1pPr lvl="0" algn="r">
              <a:spcBef>
                <a:spcPts val="0"/>
              </a:spcBef>
              <a:spcAft>
                <a:spcPts val="0"/>
              </a:spcAft>
              <a:buSzPts val="6000"/>
              <a:buNone/>
              <a:defRPr sz="8800">
                <a:solidFill>
                  <a:schemeClr val="lt1"/>
                </a:solidFill>
              </a:defRPr>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2"/>
        </a:solidFill>
        <a:effectLst/>
      </p:bgPr>
    </p:bg>
    <p:spTree>
      <p:nvGrpSpPr>
        <p:cNvPr id="1" name="Shape 56"/>
        <p:cNvGrpSpPr/>
        <p:nvPr/>
      </p:nvGrpSpPr>
      <p:grpSpPr>
        <a:xfrm>
          <a:off x="0" y="0"/>
          <a:ext cx="0" cy="0"/>
          <a:chOff x="0" y="0"/>
          <a:chExt cx="0" cy="0"/>
        </a:xfrm>
      </p:grpSpPr>
      <p:sp>
        <p:nvSpPr>
          <p:cNvPr id="57" name="Google Shape;57;p9"/>
          <p:cNvSpPr/>
          <p:nvPr/>
        </p:nvSpPr>
        <p:spPr>
          <a:xfrm rot="-5400000">
            <a:off x="5662988" y="-863560"/>
            <a:ext cx="870574" cy="3756295"/>
          </a:xfrm>
          <a:custGeom>
            <a:avLst/>
            <a:gdLst/>
            <a:ahLst/>
            <a:cxnLst/>
            <a:rect l="l" t="t" r="r" b="b"/>
            <a:pathLst>
              <a:path w="2949" h="22615" extrusionOk="0">
                <a:moveTo>
                  <a:pt x="1" y="0"/>
                </a:moveTo>
                <a:lnTo>
                  <a:pt x="1" y="22614"/>
                </a:lnTo>
                <a:lnTo>
                  <a:pt x="2949" y="22614"/>
                </a:lnTo>
                <a:lnTo>
                  <a:pt x="29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9"/>
          <p:cNvSpPr txBox="1">
            <a:spLocks noGrp="1"/>
          </p:cNvSpPr>
          <p:nvPr>
            <p:ph type="title"/>
          </p:nvPr>
        </p:nvSpPr>
        <p:spPr>
          <a:xfrm>
            <a:off x="713225" y="1732300"/>
            <a:ext cx="3266700" cy="1482300"/>
          </a:xfrm>
          <a:prstGeom prst="rect">
            <a:avLst/>
          </a:prstGeom>
        </p:spPr>
        <p:txBody>
          <a:bodyPr spcFirstLastPara="1" wrap="square" lIns="91425" tIns="91425" rIns="91425" bIns="91425" anchor="b" anchorCtr="0">
            <a:noAutofit/>
          </a:bodyPr>
          <a:lstStyle>
            <a:lvl1pPr lvl="0">
              <a:spcBef>
                <a:spcPts val="0"/>
              </a:spcBef>
              <a:spcAft>
                <a:spcPts val="0"/>
              </a:spcAft>
              <a:buClr>
                <a:srgbClr val="FFFFFF"/>
              </a:buClr>
              <a:buSzPts val="4200"/>
              <a:buNone/>
              <a:defRPr sz="4200">
                <a:solidFill>
                  <a:srgbClr val="FFFFFF"/>
                </a:solidFill>
              </a:defRPr>
            </a:lvl1pPr>
            <a:lvl2pPr lvl="1">
              <a:spcBef>
                <a:spcPts val="0"/>
              </a:spcBef>
              <a:spcAft>
                <a:spcPts val="0"/>
              </a:spcAft>
              <a:buClr>
                <a:srgbClr val="FFFFFF"/>
              </a:buClr>
              <a:buSzPts val="4200"/>
              <a:buNone/>
              <a:defRPr sz="4200">
                <a:solidFill>
                  <a:srgbClr val="FFFFFF"/>
                </a:solidFill>
              </a:defRPr>
            </a:lvl2pPr>
            <a:lvl3pPr lvl="2">
              <a:spcBef>
                <a:spcPts val="0"/>
              </a:spcBef>
              <a:spcAft>
                <a:spcPts val="0"/>
              </a:spcAft>
              <a:buClr>
                <a:srgbClr val="FFFFFF"/>
              </a:buClr>
              <a:buSzPts val="4200"/>
              <a:buNone/>
              <a:defRPr sz="4200">
                <a:solidFill>
                  <a:srgbClr val="FFFFFF"/>
                </a:solidFill>
              </a:defRPr>
            </a:lvl3pPr>
            <a:lvl4pPr lvl="3">
              <a:spcBef>
                <a:spcPts val="0"/>
              </a:spcBef>
              <a:spcAft>
                <a:spcPts val="0"/>
              </a:spcAft>
              <a:buClr>
                <a:srgbClr val="FFFFFF"/>
              </a:buClr>
              <a:buSzPts val="4200"/>
              <a:buNone/>
              <a:defRPr sz="4200">
                <a:solidFill>
                  <a:srgbClr val="FFFFFF"/>
                </a:solidFill>
              </a:defRPr>
            </a:lvl4pPr>
            <a:lvl5pPr lvl="4">
              <a:spcBef>
                <a:spcPts val="0"/>
              </a:spcBef>
              <a:spcAft>
                <a:spcPts val="0"/>
              </a:spcAft>
              <a:buClr>
                <a:srgbClr val="FFFFFF"/>
              </a:buClr>
              <a:buSzPts val="4200"/>
              <a:buNone/>
              <a:defRPr sz="4200">
                <a:solidFill>
                  <a:srgbClr val="FFFFFF"/>
                </a:solidFill>
              </a:defRPr>
            </a:lvl5pPr>
            <a:lvl6pPr lvl="5">
              <a:spcBef>
                <a:spcPts val="0"/>
              </a:spcBef>
              <a:spcAft>
                <a:spcPts val="0"/>
              </a:spcAft>
              <a:buClr>
                <a:srgbClr val="FFFFFF"/>
              </a:buClr>
              <a:buSzPts val="4200"/>
              <a:buNone/>
              <a:defRPr sz="4200">
                <a:solidFill>
                  <a:srgbClr val="FFFFFF"/>
                </a:solidFill>
              </a:defRPr>
            </a:lvl6pPr>
            <a:lvl7pPr lvl="6">
              <a:spcBef>
                <a:spcPts val="0"/>
              </a:spcBef>
              <a:spcAft>
                <a:spcPts val="0"/>
              </a:spcAft>
              <a:buClr>
                <a:srgbClr val="FFFFFF"/>
              </a:buClr>
              <a:buSzPts val="4200"/>
              <a:buNone/>
              <a:defRPr sz="4200">
                <a:solidFill>
                  <a:srgbClr val="FFFFFF"/>
                </a:solidFill>
              </a:defRPr>
            </a:lvl7pPr>
            <a:lvl8pPr lvl="7">
              <a:spcBef>
                <a:spcPts val="0"/>
              </a:spcBef>
              <a:spcAft>
                <a:spcPts val="0"/>
              </a:spcAft>
              <a:buClr>
                <a:srgbClr val="FFFFFF"/>
              </a:buClr>
              <a:buSzPts val="4200"/>
              <a:buNone/>
              <a:defRPr sz="4200">
                <a:solidFill>
                  <a:srgbClr val="FFFFFF"/>
                </a:solidFill>
              </a:defRPr>
            </a:lvl8pPr>
            <a:lvl9pPr lvl="8">
              <a:spcBef>
                <a:spcPts val="0"/>
              </a:spcBef>
              <a:spcAft>
                <a:spcPts val="0"/>
              </a:spcAft>
              <a:buClr>
                <a:srgbClr val="FFFFFF"/>
              </a:buClr>
              <a:buSzPts val="4200"/>
              <a:buNone/>
              <a:defRPr sz="4200">
                <a:solidFill>
                  <a:srgbClr val="FFFFFF"/>
                </a:solidFill>
              </a:defRPr>
            </a:lvl9pPr>
          </a:lstStyle>
          <a:p>
            <a:endParaRPr/>
          </a:p>
        </p:txBody>
      </p:sp>
      <p:sp>
        <p:nvSpPr>
          <p:cNvPr id="59" name="Google Shape;59;p9"/>
          <p:cNvSpPr txBox="1">
            <a:spLocks noGrp="1"/>
          </p:cNvSpPr>
          <p:nvPr>
            <p:ph type="subTitle" idx="1"/>
          </p:nvPr>
        </p:nvSpPr>
        <p:spPr>
          <a:xfrm>
            <a:off x="713225" y="3214600"/>
            <a:ext cx="3266700" cy="327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FFFFFF"/>
              </a:buClr>
              <a:buSzPts val="2100"/>
              <a:buNone/>
              <a:defRPr sz="1400">
                <a:solidFill>
                  <a:srgbClr val="FFFFFF"/>
                </a:solidFill>
              </a:defRPr>
            </a:lvl1pPr>
            <a:lvl2pPr lvl="1">
              <a:lnSpc>
                <a:spcPct val="100000"/>
              </a:lnSpc>
              <a:spcBef>
                <a:spcPts val="0"/>
              </a:spcBef>
              <a:spcAft>
                <a:spcPts val="0"/>
              </a:spcAft>
              <a:buClr>
                <a:srgbClr val="FFFFFF"/>
              </a:buClr>
              <a:buSzPts val="2100"/>
              <a:buNone/>
              <a:defRPr sz="2100">
                <a:solidFill>
                  <a:srgbClr val="FFFFFF"/>
                </a:solidFill>
              </a:defRPr>
            </a:lvl2pPr>
            <a:lvl3pPr lvl="2">
              <a:lnSpc>
                <a:spcPct val="100000"/>
              </a:lnSpc>
              <a:spcBef>
                <a:spcPts val="0"/>
              </a:spcBef>
              <a:spcAft>
                <a:spcPts val="0"/>
              </a:spcAft>
              <a:buClr>
                <a:srgbClr val="FFFFFF"/>
              </a:buClr>
              <a:buSzPts val="2100"/>
              <a:buNone/>
              <a:defRPr sz="2100">
                <a:solidFill>
                  <a:srgbClr val="FFFFFF"/>
                </a:solidFill>
              </a:defRPr>
            </a:lvl3pPr>
            <a:lvl4pPr lvl="3">
              <a:lnSpc>
                <a:spcPct val="100000"/>
              </a:lnSpc>
              <a:spcBef>
                <a:spcPts val="0"/>
              </a:spcBef>
              <a:spcAft>
                <a:spcPts val="0"/>
              </a:spcAft>
              <a:buClr>
                <a:srgbClr val="FFFFFF"/>
              </a:buClr>
              <a:buSzPts val="2100"/>
              <a:buNone/>
              <a:defRPr sz="2100">
                <a:solidFill>
                  <a:srgbClr val="FFFFFF"/>
                </a:solidFill>
              </a:defRPr>
            </a:lvl4pPr>
            <a:lvl5pPr lvl="4">
              <a:lnSpc>
                <a:spcPct val="100000"/>
              </a:lnSpc>
              <a:spcBef>
                <a:spcPts val="0"/>
              </a:spcBef>
              <a:spcAft>
                <a:spcPts val="0"/>
              </a:spcAft>
              <a:buClr>
                <a:srgbClr val="FFFFFF"/>
              </a:buClr>
              <a:buSzPts val="2100"/>
              <a:buNone/>
              <a:defRPr sz="2100">
                <a:solidFill>
                  <a:srgbClr val="FFFFFF"/>
                </a:solidFill>
              </a:defRPr>
            </a:lvl5pPr>
            <a:lvl6pPr lvl="5">
              <a:lnSpc>
                <a:spcPct val="100000"/>
              </a:lnSpc>
              <a:spcBef>
                <a:spcPts val="0"/>
              </a:spcBef>
              <a:spcAft>
                <a:spcPts val="0"/>
              </a:spcAft>
              <a:buClr>
                <a:srgbClr val="FFFFFF"/>
              </a:buClr>
              <a:buSzPts val="2100"/>
              <a:buNone/>
              <a:defRPr sz="2100">
                <a:solidFill>
                  <a:srgbClr val="FFFFFF"/>
                </a:solidFill>
              </a:defRPr>
            </a:lvl6pPr>
            <a:lvl7pPr lvl="6">
              <a:lnSpc>
                <a:spcPct val="100000"/>
              </a:lnSpc>
              <a:spcBef>
                <a:spcPts val="0"/>
              </a:spcBef>
              <a:spcAft>
                <a:spcPts val="0"/>
              </a:spcAft>
              <a:buClr>
                <a:srgbClr val="FFFFFF"/>
              </a:buClr>
              <a:buSzPts val="2100"/>
              <a:buNone/>
              <a:defRPr sz="2100">
                <a:solidFill>
                  <a:srgbClr val="FFFFFF"/>
                </a:solidFill>
              </a:defRPr>
            </a:lvl7pPr>
            <a:lvl8pPr lvl="7">
              <a:lnSpc>
                <a:spcPct val="100000"/>
              </a:lnSpc>
              <a:spcBef>
                <a:spcPts val="0"/>
              </a:spcBef>
              <a:spcAft>
                <a:spcPts val="0"/>
              </a:spcAft>
              <a:buClr>
                <a:srgbClr val="FFFFFF"/>
              </a:buClr>
              <a:buSzPts val="2100"/>
              <a:buNone/>
              <a:defRPr sz="2100">
                <a:solidFill>
                  <a:srgbClr val="FFFFFF"/>
                </a:solidFill>
              </a:defRPr>
            </a:lvl8pPr>
            <a:lvl9pPr lvl="8">
              <a:lnSpc>
                <a:spcPct val="100000"/>
              </a:lnSpc>
              <a:spcBef>
                <a:spcPts val="0"/>
              </a:spcBef>
              <a:spcAft>
                <a:spcPts val="0"/>
              </a:spcAft>
              <a:buClr>
                <a:srgbClr val="FFFFFF"/>
              </a:buClr>
              <a:buSzPts val="2100"/>
              <a:buNone/>
              <a:defRPr sz="2100">
                <a:solidFill>
                  <a:srgbClr val="FFFFFF"/>
                </a:solidFill>
              </a:defRPr>
            </a:lvl9pPr>
          </a:lstStyle>
          <a:p>
            <a:endParaRPr/>
          </a:p>
        </p:txBody>
      </p:sp>
      <p:sp>
        <p:nvSpPr>
          <p:cNvPr id="60" name="Google Shape;60;p9"/>
          <p:cNvSpPr/>
          <p:nvPr/>
        </p:nvSpPr>
        <p:spPr>
          <a:xfrm rot="-5400000">
            <a:off x="7870649" y="-400226"/>
            <a:ext cx="580533" cy="1966178"/>
          </a:xfrm>
          <a:custGeom>
            <a:avLst/>
            <a:gdLst/>
            <a:ahLst/>
            <a:cxnLst/>
            <a:rect l="l" t="t" r="r" b="b"/>
            <a:pathLst>
              <a:path w="2949" h="7174" extrusionOk="0">
                <a:moveTo>
                  <a:pt x="0" y="0"/>
                </a:moveTo>
                <a:lnTo>
                  <a:pt x="0" y="7174"/>
                </a:lnTo>
                <a:lnTo>
                  <a:pt x="2949" y="7174"/>
                </a:lnTo>
                <a:lnTo>
                  <a:pt x="29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9"/>
          <p:cNvSpPr/>
          <p:nvPr/>
        </p:nvSpPr>
        <p:spPr>
          <a:xfrm rot="-5400000">
            <a:off x="4314802" y="316660"/>
            <a:ext cx="509695" cy="9143985"/>
          </a:xfrm>
          <a:custGeom>
            <a:avLst/>
            <a:gdLst/>
            <a:ahLst/>
            <a:cxnLst/>
            <a:rect l="l" t="t" r="r" b="b"/>
            <a:pathLst>
              <a:path w="4743" h="18177" extrusionOk="0">
                <a:moveTo>
                  <a:pt x="1" y="0"/>
                </a:moveTo>
                <a:lnTo>
                  <a:pt x="1" y="18177"/>
                </a:lnTo>
                <a:lnTo>
                  <a:pt x="4742" y="18177"/>
                </a:lnTo>
                <a:lnTo>
                  <a:pt x="47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9"/>
          <p:cNvSpPr/>
          <p:nvPr/>
        </p:nvSpPr>
        <p:spPr>
          <a:xfrm rot="-5400000">
            <a:off x="8086811" y="3715482"/>
            <a:ext cx="897502" cy="1216834"/>
          </a:xfrm>
          <a:custGeom>
            <a:avLst/>
            <a:gdLst/>
            <a:ahLst/>
            <a:cxnLst/>
            <a:rect l="l" t="t" r="r" b="b"/>
            <a:pathLst>
              <a:path w="5929" h="15472" extrusionOk="0">
                <a:moveTo>
                  <a:pt x="1" y="0"/>
                </a:moveTo>
                <a:lnTo>
                  <a:pt x="1" y="15472"/>
                </a:lnTo>
                <a:lnTo>
                  <a:pt x="5928" y="15472"/>
                </a:lnTo>
                <a:lnTo>
                  <a:pt x="59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9"/>
          <p:cNvSpPr txBox="1">
            <a:spLocks noGrp="1"/>
          </p:cNvSpPr>
          <p:nvPr>
            <p:ph type="subTitle" idx="2"/>
          </p:nvPr>
        </p:nvSpPr>
        <p:spPr>
          <a:xfrm>
            <a:off x="4033950" y="1903300"/>
            <a:ext cx="4396800" cy="19575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chemeClr val="lt2"/>
              </a:buClr>
              <a:buSzPts val="1800"/>
              <a:buChar char="●"/>
              <a:defRPr sz="1400"/>
            </a:lvl1pPr>
            <a:lvl2pPr lvl="1">
              <a:spcBef>
                <a:spcPts val="1600"/>
              </a:spcBef>
              <a:spcAft>
                <a:spcPts val="0"/>
              </a:spcAft>
              <a:buSzPts val="1400"/>
              <a:buChar char="○"/>
              <a:defRPr/>
            </a:lvl2pPr>
            <a:lvl3pPr lvl="2">
              <a:spcBef>
                <a:spcPts val="1600"/>
              </a:spcBef>
              <a:spcAft>
                <a:spcPts val="0"/>
              </a:spcAft>
              <a:buSzPts val="1400"/>
              <a:buChar char="■"/>
              <a:defRPr/>
            </a:lvl3pPr>
            <a:lvl4pPr lvl="3">
              <a:spcBef>
                <a:spcPts val="1600"/>
              </a:spcBef>
              <a:spcAft>
                <a:spcPts val="0"/>
              </a:spcAft>
              <a:buSzPts val="1400"/>
              <a:buChar char="●"/>
              <a:defRPr/>
            </a:lvl4pPr>
            <a:lvl5pPr lvl="4">
              <a:spcBef>
                <a:spcPts val="1600"/>
              </a:spcBef>
              <a:spcAft>
                <a:spcPts val="0"/>
              </a:spcAft>
              <a:buSzPts val="1400"/>
              <a:buChar char="○"/>
              <a:defRPr/>
            </a:lvl5pPr>
            <a:lvl6pPr lvl="5">
              <a:spcBef>
                <a:spcPts val="1600"/>
              </a:spcBef>
              <a:spcAft>
                <a:spcPts val="0"/>
              </a:spcAft>
              <a:buSzPts val="1400"/>
              <a:buChar char="■"/>
              <a:defRPr/>
            </a:lvl6pPr>
            <a:lvl7pPr lvl="6">
              <a:spcBef>
                <a:spcPts val="1600"/>
              </a:spcBef>
              <a:spcAft>
                <a:spcPts val="0"/>
              </a:spcAft>
              <a:buSzPts val="1400"/>
              <a:buChar char="●"/>
              <a:defRPr/>
            </a:lvl7pPr>
            <a:lvl8pPr lvl="7">
              <a:spcBef>
                <a:spcPts val="1600"/>
              </a:spcBef>
              <a:spcAft>
                <a:spcPts val="0"/>
              </a:spcAft>
              <a:buSzPts val="1400"/>
              <a:buChar char="○"/>
              <a:defRPr/>
            </a:lvl8pPr>
            <a:lvl9pPr lvl="8">
              <a:spcBef>
                <a:spcPts val="1600"/>
              </a:spcBef>
              <a:spcAft>
                <a:spcPts val="160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4"/>
        <p:cNvGrpSpPr/>
        <p:nvPr/>
      </p:nvGrpSpPr>
      <p:grpSpPr>
        <a:xfrm>
          <a:off x="0" y="0"/>
          <a:ext cx="0" cy="0"/>
          <a:chOff x="0" y="0"/>
          <a:chExt cx="0" cy="0"/>
        </a:xfrm>
      </p:grpSpPr>
      <p:sp>
        <p:nvSpPr>
          <p:cNvPr id="65" name="Google Shape;65;p10"/>
          <p:cNvSpPr/>
          <p:nvPr/>
        </p:nvSpPr>
        <p:spPr>
          <a:xfrm>
            <a:off x="7630925" y="-4"/>
            <a:ext cx="1513081" cy="5143512"/>
          </a:xfrm>
          <a:custGeom>
            <a:avLst/>
            <a:gdLst/>
            <a:ahLst/>
            <a:cxnLst/>
            <a:rect l="l" t="t" r="r" b="b"/>
            <a:pathLst>
              <a:path w="5929" h="15472" extrusionOk="0">
                <a:moveTo>
                  <a:pt x="1" y="0"/>
                </a:moveTo>
                <a:lnTo>
                  <a:pt x="1" y="15472"/>
                </a:lnTo>
                <a:lnTo>
                  <a:pt x="5928" y="15472"/>
                </a:lnTo>
                <a:lnTo>
                  <a:pt x="59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0"/>
          <p:cNvSpPr/>
          <p:nvPr/>
        </p:nvSpPr>
        <p:spPr>
          <a:xfrm>
            <a:off x="5488150" y="2053476"/>
            <a:ext cx="3655862" cy="1599588"/>
          </a:xfrm>
          <a:custGeom>
            <a:avLst/>
            <a:gdLst/>
            <a:ahLst/>
            <a:cxnLst/>
            <a:rect l="l" t="t" r="r" b="b"/>
            <a:pathLst>
              <a:path w="39120" h="53831" extrusionOk="0">
                <a:moveTo>
                  <a:pt x="0" y="1"/>
                </a:moveTo>
                <a:lnTo>
                  <a:pt x="0" y="53831"/>
                </a:lnTo>
                <a:lnTo>
                  <a:pt x="39119" y="53831"/>
                </a:lnTo>
                <a:lnTo>
                  <a:pt x="39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0"/>
          <p:cNvSpPr/>
          <p:nvPr/>
        </p:nvSpPr>
        <p:spPr>
          <a:xfrm rot="-5400000">
            <a:off x="5397365" y="1589659"/>
            <a:ext cx="474125" cy="1141455"/>
          </a:xfrm>
          <a:custGeom>
            <a:avLst/>
            <a:gdLst/>
            <a:ahLst/>
            <a:cxnLst/>
            <a:rect l="l" t="t" r="r" b="b"/>
            <a:pathLst>
              <a:path w="2980" h="7174" extrusionOk="0">
                <a:moveTo>
                  <a:pt x="1" y="0"/>
                </a:moveTo>
                <a:lnTo>
                  <a:pt x="1" y="7174"/>
                </a:lnTo>
                <a:lnTo>
                  <a:pt x="2979" y="7174"/>
                </a:lnTo>
                <a:lnTo>
                  <a:pt x="2979" y="0"/>
                </a:ln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0"/>
          <p:cNvSpPr txBox="1">
            <a:spLocks noGrp="1"/>
          </p:cNvSpPr>
          <p:nvPr>
            <p:ph type="title"/>
          </p:nvPr>
        </p:nvSpPr>
        <p:spPr>
          <a:xfrm>
            <a:off x="5591425" y="2194275"/>
            <a:ext cx="3064500" cy="134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Abril Fatface"/>
              <a:buNone/>
              <a:defRPr sz="2800">
                <a:solidFill>
                  <a:schemeClr val="dk1"/>
                </a:solidFill>
                <a:latin typeface="Abril Fatface"/>
                <a:ea typeface="Abril Fatface"/>
                <a:cs typeface="Abril Fatface"/>
                <a:sym typeface="Abril Fatface"/>
              </a:defRPr>
            </a:lvl1pPr>
            <a:lvl2pPr lvl="1">
              <a:spcBef>
                <a:spcPts val="0"/>
              </a:spcBef>
              <a:spcAft>
                <a:spcPts val="0"/>
              </a:spcAft>
              <a:buClr>
                <a:schemeClr val="dk1"/>
              </a:buClr>
              <a:buSzPts val="2800"/>
              <a:buFont typeface="Abril Fatface"/>
              <a:buNone/>
              <a:defRPr sz="2800">
                <a:solidFill>
                  <a:schemeClr val="dk1"/>
                </a:solidFill>
                <a:latin typeface="Abril Fatface"/>
                <a:ea typeface="Abril Fatface"/>
                <a:cs typeface="Abril Fatface"/>
                <a:sym typeface="Abril Fatface"/>
              </a:defRPr>
            </a:lvl2pPr>
            <a:lvl3pPr lvl="2">
              <a:spcBef>
                <a:spcPts val="0"/>
              </a:spcBef>
              <a:spcAft>
                <a:spcPts val="0"/>
              </a:spcAft>
              <a:buClr>
                <a:schemeClr val="dk1"/>
              </a:buClr>
              <a:buSzPts val="2800"/>
              <a:buFont typeface="Abril Fatface"/>
              <a:buNone/>
              <a:defRPr sz="2800">
                <a:solidFill>
                  <a:schemeClr val="dk1"/>
                </a:solidFill>
                <a:latin typeface="Abril Fatface"/>
                <a:ea typeface="Abril Fatface"/>
                <a:cs typeface="Abril Fatface"/>
                <a:sym typeface="Abril Fatface"/>
              </a:defRPr>
            </a:lvl3pPr>
            <a:lvl4pPr lvl="3">
              <a:spcBef>
                <a:spcPts val="0"/>
              </a:spcBef>
              <a:spcAft>
                <a:spcPts val="0"/>
              </a:spcAft>
              <a:buClr>
                <a:schemeClr val="dk1"/>
              </a:buClr>
              <a:buSzPts val="2800"/>
              <a:buFont typeface="Abril Fatface"/>
              <a:buNone/>
              <a:defRPr sz="2800">
                <a:solidFill>
                  <a:schemeClr val="dk1"/>
                </a:solidFill>
                <a:latin typeface="Abril Fatface"/>
                <a:ea typeface="Abril Fatface"/>
                <a:cs typeface="Abril Fatface"/>
                <a:sym typeface="Abril Fatface"/>
              </a:defRPr>
            </a:lvl4pPr>
            <a:lvl5pPr lvl="4">
              <a:spcBef>
                <a:spcPts val="0"/>
              </a:spcBef>
              <a:spcAft>
                <a:spcPts val="0"/>
              </a:spcAft>
              <a:buClr>
                <a:schemeClr val="dk1"/>
              </a:buClr>
              <a:buSzPts val="2800"/>
              <a:buFont typeface="Abril Fatface"/>
              <a:buNone/>
              <a:defRPr sz="2800">
                <a:solidFill>
                  <a:schemeClr val="dk1"/>
                </a:solidFill>
                <a:latin typeface="Abril Fatface"/>
                <a:ea typeface="Abril Fatface"/>
                <a:cs typeface="Abril Fatface"/>
                <a:sym typeface="Abril Fatface"/>
              </a:defRPr>
            </a:lvl5pPr>
            <a:lvl6pPr lvl="5">
              <a:spcBef>
                <a:spcPts val="0"/>
              </a:spcBef>
              <a:spcAft>
                <a:spcPts val="0"/>
              </a:spcAft>
              <a:buClr>
                <a:schemeClr val="dk1"/>
              </a:buClr>
              <a:buSzPts val="2800"/>
              <a:buFont typeface="Abril Fatface"/>
              <a:buNone/>
              <a:defRPr sz="2800">
                <a:solidFill>
                  <a:schemeClr val="dk1"/>
                </a:solidFill>
                <a:latin typeface="Abril Fatface"/>
                <a:ea typeface="Abril Fatface"/>
                <a:cs typeface="Abril Fatface"/>
                <a:sym typeface="Abril Fatface"/>
              </a:defRPr>
            </a:lvl6pPr>
            <a:lvl7pPr lvl="6">
              <a:spcBef>
                <a:spcPts val="0"/>
              </a:spcBef>
              <a:spcAft>
                <a:spcPts val="0"/>
              </a:spcAft>
              <a:buClr>
                <a:schemeClr val="dk1"/>
              </a:buClr>
              <a:buSzPts val="2800"/>
              <a:buFont typeface="Abril Fatface"/>
              <a:buNone/>
              <a:defRPr sz="2800">
                <a:solidFill>
                  <a:schemeClr val="dk1"/>
                </a:solidFill>
                <a:latin typeface="Abril Fatface"/>
                <a:ea typeface="Abril Fatface"/>
                <a:cs typeface="Abril Fatface"/>
                <a:sym typeface="Abril Fatface"/>
              </a:defRPr>
            </a:lvl7pPr>
            <a:lvl8pPr lvl="7">
              <a:spcBef>
                <a:spcPts val="0"/>
              </a:spcBef>
              <a:spcAft>
                <a:spcPts val="0"/>
              </a:spcAft>
              <a:buClr>
                <a:schemeClr val="dk1"/>
              </a:buClr>
              <a:buSzPts val="2800"/>
              <a:buFont typeface="Abril Fatface"/>
              <a:buNone/>
              <a:defRPr sz="2800">
                <a:solidFill>
                  <a:schemeClr val="dk1"/>
                </a:solidFill>
                <a:latin typeface="Abril Fatface"/>
                <a:ea typeface="Abril Fatface"/>
                <a:cs typeface="Abril Fatface"/>
                <a:sym typeface="Abril Fatface"/>
              </a:defRPr>
            </a:lvl8pPr>
            <a:lvl9pPr lvl="8">
              <a:spcBef>
                <a:spcPts val="0"/>
              </a:spcBef>
              <a:spcAft>
                <a:spcPts val="0"/>
              </a:spcAft>
              <a:buClr>
                <a:schemeClr val="dk1"/>
              </a:buClr>
              <a:buSzPts val="2800"/>
              <a:buFont typeface="Abril Fatface"/>
              <a:buNone/>
              <a:defRPr sz="2800">
                <a:solidFill>
                  <a:schemeClr val="dk1"/>
                </a:solidFill>
                <a:latin typeface="Abril Fatface"/>
                <a:ea typeface="Abril Fatface"/>
                <a:cs typeface="Abril Fatface"/>
                <a:sym typeface="Abril Fatfac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Archivo"/>
              <a:buChar char="●"/>
              <a:defRPr sz="1800">
                <a:solidFill>
                  <a:schemeClr val="dk1"/>
                </a:solidFill>
                <a:latin typeface="Archivo"/>
                <a:ea typeface="Archivo"/>
                <a:cs typeface="Archivo"/>
                <a:sym typeface="Archivo"/>
              </a:defRPr>
            </a:lvl1pPr>
            <a:lvl2pPr marL="914400" lvl="1" indent="-317500">
              <a:lnSpc>
                <a:spcPct val="115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2pPr>
            <a:lvl3pPr marL="1371600" lvl="2" indent="-317500">
              <a:lnSpc>
                <a:spcPct val="115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3pPr>
            <a:lvl4pPr marL="1828800" lvl="3" indent="-317500">
              <a:lnSpc>
                <a:spcPct val="115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4pPr>
            <a:lvl5pPr marL="2286000" lvl="4" indent="-317500">
              <a:lnSpc>
                <a:spcPct val="115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5pPr>
            <a:lvl6pPr marL="2743200" lvl="5" indent="-317500">
              <a:lnSpc>
                <a:spcPct val="115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6pPr>
            <a:lvl7pPr marL="3200400" lvl="6" indent="-317500">
              <a:lnSpc>
                <a:spcPct val="115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7pPr>
            <a:lvl8pPr marL="3657600" lvl="7" indent="-317500">
              <a:lnSpc>
                <a:spcPct val="115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8pPr>
            <a:lvl9pPr marL="4114800" lvl="8" indent="-317500">
              <a:lnSpc>
                <a:spcPct val="115000"/>
              </a:lnSpc>
              <a:spcBef>
                <a:spcPts val="1600"/>
              </a:spcBef>
              <a:spcAft>
                <a:spcPts val="1600"/>
              </a:spcAft>
              <a:buClr>
                <a:schemeClr val="dk1"/>
              </a:buClr>
              <a:buSzPts val="1400"/>
              <a:buFont typeface="Archivo"/>
              <a:buChar char="■"/>
              <a:defRPr>
                <a:solidFill>
                  <a:schemeClr val="dk1"/>
                </a:solidFill>
                <a:latin typeface="Archivo"/>
                <a:ea typeface="Archivo"/>
                <a:cs typeface="Archivo"/>
                <a:sym typeface="Archiv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3.xml"/><Relationship Id="rId4" Type="http://schemas.openxmlformats.org/officeDocument/2006/relationships/hyperlink" Target="https://toastmasterscdn.azureedge.net/medias/files/department-documents/education-documents/199-your-speaking-voice.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12"/>
        <p:cNvGrpSpPr/>
        <p:nvPr/>
      </p:nvGrpSpPr>
      <p:grpSpPr>
        <a:xfrm>
          <a:off x="0" y="0"/>
          <a:ext cx="0" cy="0"/>
          <a:chOff x="0" y="0"/>
          <a:chExt cx="0" cy="0"/>
        </a:xfrm>
      </p:grpSpPr>
      <p:pic>
        <p:nvPicPr>
          <p:cNvPr id="213" name="Google Shape;213;p25"/>
          <p:cNvPicPr preferRelativeResize="0"/>
          <p:nvPr/>
        </p:nvPicPr>
        <p:blipFill rotWithShape="1">
          <a:blip r:embed="rId3">
            <a:alphaModFix/>
          </a:blip>
          <a:srcRect t="2171" b="28667"/>
          <a:stretch/>
        </p:blipFill>
        <p:spPr>
          <a:xfrm flipH="1">
            <a:off x="4571999" y="0"/>
            <a:ext cx="4572000" cy="5143500"/>
          </a:xfrm>
          <a:prstGeom prst="rect">
            <a:avLst/>
          </a:prstGeom>
          <a:noFill/>
          <a:ln>
            <a:noFill/>
          </a:ln>
        </p:spPr>
      </p:pic>
      <p:sp>
        <p:nvSpPr>
          <p:cNvPr id="214" name="Google Shape;214;p25"/>
          <p:cNvSpPr txBox="1">
            <a:spLocks noGrp="1"/>
          </p:cNvSpPr>
          <p:nvPr>
            <p:ph type="ctrTitle"/>
          </p:nvPr>
        </p:nvSpPr>
        <p:spPr>
          <a:xfrm>
            <a:off x="713225" y="743425"/>
            <a:ext cx="3987300" cy="261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Speaking Confidently &amp; Clearly</a:t>
            </a:r>
            <a:endParaRPr/>
          </a:p>
        </p:txBody>
      </p:sp>
      <p:sp>
        <p:nvSpPr>
          <p:cNvPr id="215" name="Google Shape;215;p25"/>
          <p:cNvSpPr/>
          <p:nvPr/>
        </p:nvSpPr>
        <p:spPr>
          <a:xfrm>
            <a:off x="4416163" y="0"/>
            <a:ext cx="311678" cy="1172446"/>
          </a:xfrm>
          <a:custGeom>
            <a:avLst/>
            <a:gdLst/>
            <a:ahLst/>
            <a:cxnLst/>
            <a:rect l="l" t="t" r="r" b="b"/>
            <a:pathLst>
              <a:path w="2980" h="7448" extrusionOk="0">
                <a:moveTo>
                  <a:pt x="0" y="1"/>
                </a:moveTo>
                <a:lnTo>
                  <a:pt x="0" y="7448"/>
                </a:lnTo>
                <a:lnTo>
                  <a:pt x="2979" y="7448"/>
                </a:lnTo>
                <a:lnTo>
                  <a:pt x="29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5"/>
          <p:cNvSpPr/>
          <p:nvPr/>
        </p:nvSpPr>
        <p:spPr>
          <a:xfrm>
            <a:off x="8764400" y="4146850"/>
            <a:ext cx="388080" cy="996784"/>
          </a:xfrm>
          <a:custGeom>
            <a:avLst/>
            <a:gdLst/>
            <a:ahLst/>
            <a:cxnLst/>
            <a:rect l="l" t="t" r="r" b="b"/>
            <a:pathLst>
              <a:path w="4712" h="14591" extrusionOk="0">
                <a:moveTo>
                  <a:pt x="0" y="1"/>
                </a:moveTo>
                <a:lnTo>
                  <a:pt x="0" y="14590"/>
                </a:lnTo>
                <a:lnTo>
                  <a:pt x="4712" y="14590"/>
                </a:lnTo>
                <a:lnTo>
                  <a:pt x="47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5"/>
          <p:cNvSpPr/>
          <p:nvPr/>
        </p:nvSpPr>
        <p:spPr>
          <a:xfrm>
            <a:off x="8614850" y="3190618"/>
            <a:ext cx="282452" cy="1340480"/>
          </a:xfrm>
          <a:custGeom>
            <a:avLst/>
            <a:gdLst/>
            <a:ahLst/>
            <a:cxnLst/>
            <a:rect l="l" t="t" r="r" b="b"/>
            <a:pathLst>
              <a:path w="2980" h="7174" extrusionOk="0">
                <a:moveTo>
                  <a:pt x="1" y="0"/>
                </a:moveTo>
                <a:lnTo>
                  <a:pt x="1" y="7174"/>
                </a:lnTo>
                <a:lnTo>
                  <a:pt x="2979" y="7174"/>
                </a:lnTo>
                <a:lnTo>
                  <a:pt x="29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Google Shape;340;p34"/>
          <p:cNvPicPr preferRelativeResize="0"/>
          <p:nvPr/>
        </p:nvPicPr>
        <p:blipFill rotWithShape="1">
          <a:blip r:embed="rId3">
            <a:alphaModFix/>
          </a:blip>
          <a:srcRect b="35052"/>
          <a:stretch/>
        </p:blipFill>
        <p:spPr>
          <a:xfrm>
            <a:off x="4950675" y="557425"/>
            <a:ext cx="4193325" cy="4028650"/>
          </a:xfrm>
          <a:prstGeom prst="rect">
            <a:avLst/>
          </a:prstGeom>
          <a:noFill/>
          <a:ln>
            <a:noFill/>
          </a:ln>
        </p:spPr>
      </p:pic>
      <p:sp>
        <p:nvSpPr>
          <p:cNvPr id="341" name="Google Shape;341;p34"/>
          <p:cNvSpPr txBox="1">
            <a:spLocks noGrp="1"/>
          </p:cNvSpPr>
          <p:nvPr>
            <p:ph type="title"/>
          </p:nvPr>
        </p:nvSpPr>
        <p:spPr>
          <a:xfrm>
            <a:off x="683700" y="3216850"/>
            <a:ext cx="38883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3600"/>
              <a:t>Nothing helps your confidence more than knowing your case!</a:t>
            </a:r>
            <a:endParaRPr sz="3600"/>
          </a:p>
          <a:p>
            <a:pPr marL="0" lvl="0" indent="0" algn="ctr" rtl="0">
              <a:spcBef>
                <a:spcPts val="0"/>
              </a:spcBef>
              <a:spcAft>
                <a:spcPts val="0"/>
              </a:spcAft>
              <a:buClr>
                <a:schemeClr val="dk1"/>
              </a:buClr>
              <a:buSzPts val="1100"/>
              <a:buFont typeface="Arial"/>
              <a:buNone/>
            </a:pPr>
            <a:endParaRPr/>
          </a:p>
          <a:p>
            <a:pPr marL="0" lvl="0" indent="0" algn="ctr" rtl="0">
              <a:spcBef>
                <a:spcPts val="0"/>
              </a:spcBef>
              <a:spcAft>
                <a:spcPts val="0"/>
              </a:spcAft>
              <a:buNone/>
            </a:pPr>
            <a:endParaRPr/>
          </a:p>
        </p:txBody>
      </p:sp>
      <p:sp>
        <p:nvSpPr>
          <p:cNvPr id="342" name="Google Shape;342;p34"/>
          <p:cNvSpPr/>
          <p:nvPr/>
        </p:nvSpPr>
        <p:spPr>
          <a:xfrm rot="5400000">
            <a:off x="4344670" y="2474247"/>
            <a:ext cx="435825" cy="3961232"/>
          </a:xfrm>
          <a:custGeom>
            <a:avLst/>
            <a:gdLst/>
            <a:ahLst/>
            <a:cxnLst/>
            <a:rect l="l" t="t" r="r" b="b"/>
            <a:pathLst>
              <a:path w="2949" h="7174" extrusionOk="0">
                <a:moveTo>
                  <a:pt x="0" y="0"/>
                </a:moveTo>
                <a:lnTo>
                  <a:pt x="0" y="7174"/>
                </a:lnTo>
                <a:lnTo>
                  <a:pt x="2949" y="7174"/>
                </a:lnTo>
                <a:lnTo>
                  <a:pt x="29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4"/>
          <p:cNvSpPr/>
          <p:nvPr/>
        </p:nvSpPr>
        <p:spPr>
          <a:xfrm rot="5399910">
            <a:off x="4411438" y="31990"/>
            <a:ext cx="284098" cy="1681370"/>
          </a:xfrm>
          <a:custGeom>
            <a:avLst/>
            <a:gdLst/>
            <a:ahLst/>
            <a:cxnLst/>
            <a:rect l="l" t="t" r="r" b="b"/>
            <a:pathLst>
              <a:path w="2980" h="7174" extrusionOk="0">
                <a:moveTo>
                  <a:pt x="1" y="0"/>
                </a:moveTo>
                <a:lnTo>
                  <a:pt x="1" y="7174"/>
                </a:lnTo>
                <a:lnTo>
                  <a:pt x="2979" y="7174"/>
                </a:lnTo>
                <a:lnTo>
                  <a:pt x="2979" y="0"/>
                </a:ln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4"/>
          <p:cNvSpPr/>
          <p:nvPr/>
        </p:nvSpPr>
        <p:spPr>
          <a:xfrm rot="5400000">
            <a:off x="5117045" y="-104928"/>
            <a:ext cx="407352" cy="1497458"/>
          </a:xfrm>
          <a:custGeom>
            <a:avLst/>
            <a:gdLst/>
            <a:ahLst/>
            <a:cxnLst/>
            <a:rect l="l" t="t" r="r" b="b"/>
            <a:pathLst>
              <a:path w="5929" h="15472" extrusionOk="0">
                <a:moveTo>
                  <a:pt x="1" y="0"/>
                </a:moveTo>
                <a:lnTo>
                  <a:pt x="1" y="15472"/>
                </a:lnTo>
                <a:lnTo>
                  <a:pt x="5928" y="15472"/>
                </a:lnTo>
                <a:lnTo>
                  <a:pt x="59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5"/>
          <p:cNvSpPr txBox="1">
            <a:spLocks noGrp="1"/>
          </p:cNvSpPr>
          <p:nvPr>
            <p:ph type="title"/>
          </p:nvPr>
        </p:nvSpPr>
        <p:spPr>
          <a:xfrm>
            <a:off x="480050" y="1732300"/>
            <a:ext cx="3499800" cy="148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Visualization Exercise</a:t>
            </a:r>
            <a:endParaRPr/>
          </a:p>
        </p:txBody>
      </p:sp>
      <p:sp>
        <p:nvSpPr>
          <p:cNvPr id="350" name="Google Shape;350;p35"/>
          <p:cNvSpPr txBox="1">
            <a:spLocks noGrp="1"/>
          </p:cNvSpPr>
          <p:nvPr>
            <p:ph type="subTitle" idx="1"/>
          </p:nvPr>
        </p:nvSpPr>
        <p:spPr>
          <a:xfrm>
            <a:off x="713225" y="3214600"/>
            <a:ext cx="3266700" cy="32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Imagine yourself doing the best you’ve ever done in a debate round, and then hold onto that visual as you answer these questions</a:t>
            </a:r>
            <a:endParaRPr>
              <a:solidFill>
                <a:schemeClr val="dk1"/>
              </a:solidFill>
            </a:endParaRPr>
          </a:p>
        </p:txBody>
      </p:sp>
      <p:sp>
        <p:nvSpPr>
          <p:cNvPr id="351" name="Google Shape;351;p35"/>
          <p:cNvSpPr txBox="1">
            <a:spLocks noGrp="1"/>
          </p:cNvSpPr>
          <p:nvPr>
            <p:ph type="subTitle" idx="2"/>
          </p:nvPr>
        </p:nvSpPr>
        <p:spPr>
          <a:xfrm>
            <a:off x="4033950" y="1903300"/>
            <a:ext cx="4396800" cy="1957500"/>
          </a:xfrm>
          <a:prstGeom prst="rect">
            <a:avLst/>
          </a:prstGeom>
        </p:spPr>
        <p:txBody>
          <a:bodyPr spcFirstLastPara="1" wrap="square" lIns="91425" tIns="91425" rIns="91425" bIns="91425" anchor="ctr" anchorCtr="0">
            <a:noAutofit/>
          </a:bodyPr>
          <a:lstStyle/>
          <a:p>
            <a:pPr marL="457200" lvl="0" indent="-317500" algn="l" rtl="0">
              <a:spcBef>
                <a:spcPts val="0"/>
              </a:spcBef>
              <a:spcAft>
                <a:spcPts val="0"/>
              </a:spcAft>
              <a:buSzPts val="1400"/>
              <a:buChar char="●"/>
            </a:pPr>
            <a:r>
              <a:rPr lang="en"/>
              <a:t>What feelings do you feel?</a:t>
            </a:r>
            <a:endParaRPr/>
          </a:p>
          <a:p>
            <a:pPr marL="457200" lvl="0" indent="-317500" algn="l" rtl="0">
              <a:spcBef>
                <a:spcPts val="0"/>
              </a:spcBef>
              <a:spcAft>
                <a:spcPts val="0"/>
              </a:spcAft>
              <a:buSzPts val="1400"/>
              <a:buChar char="●"/>
            </a:pPr>
            <a:r>
              <a:rPr lang="en"/>
              <a:t>How does your voice sound?</a:t>
            </a:r>
            <a:endParaRPr/>
          </a:p>
          <a:p>
            <a:pPr marL="457200" lvl="0" indent="-317500" algn="l" rtl="0">
              <a:spcBef>
                <a:spcPts val="0"/>
              </a:spcBef>
              <a:spcAft>
                <a:spcPts val="0"/>
              </a:spcAft>
              <a:buSzPts val="1400"/>
              <a:buChar char="●"/>
            </a:pPr>
            <a:r>
              <a:rPr lang="en"/>
              <a:t>What adjectives would you use to describe your vocal delivery?</a:t>
            </a:r>
            <a:endParaRPr/>
          </a:p>
          <a:p>
            <a:pPr marL="457200" lvl="0" indent="-317500" algn="l" rtl="0">
              <a:spcBef>
                <a:spcPts val="0"/>
              </a:spcBef>
              <a:spcAft>
                <a:spcPts val="0"/>
              </a:spcAft>
              <a:buSzPts val="1400"/>
              <a:buChar char="●"/>
            </a:pPr>
            <a:r>
              <a:rPr lang="en"/>
              <a:t>What is your stance like?</a:t>
            </a:r>
            <a:endParaRPr/>
          </a:p>
          <a:p>
            <a:pPr marL="457200" lvl="0" indent="-317500" algn="l" rtl="0">
              <a:spcBef>
                <a:spcPts val="0"/>
              </a:spcBef>
              <a:spcAft>
                <a:spcPts val="0"/>
              </a:spcAft>
              <a:buSzPts val="1400"/>
              <a:buChar char="●"/>
            </a:pPr>
            <a:r>
              <a:rPr lang="en"/>
              <a:t>How relaxed do you feel (1-10 scale?)</a:t>
            </a:r>
            <a:endParaRPr/>
          </a:p>
          <a:p>
            <a:pPr marL="457200" lvl="0" indent="-317500" algn="l" rtl="0">
              <a:spcBef>
                <a:spcPts val="0"/>
              </a:spcBef>
              <a:spcAft>
                <a:spcPts val="0"/>
              </a:spcAft>
              <a:buSzPts val="1400"/>
              <a:buChar char="●"/>
            </a:pPr>
            <a:r>
              <a:rPr lang="en"/>
              <a:t>How well are you able to handle any questions?</a:t>
            </a:r>
            <a:endParaRPr/>
          </a:p>
          <a:p>
            <a:pPr marL="457200" lvl="0" indent="-317500" algn="l" rtl="0">
              <a:spcBef>
                <a:spcPts val="0"/>
              </a:spcBef>
              <a:spcAft>
                <a:spcPts val="0"/>
              </a:spcAft>
              <a:buSzPts val="1400"/>
              <a:buChar char="●"/>
            </a:pPr>
            <a:r>
              <a:rPr lang="en"/>
              <a:t>How confident do you feel (1-10 scale?)</a:t>
            </a:r>
            <a:endParaRPr/>
          </a:p>
          <a:p>
            <a:pPr marL="457200" lvl="0" indent="-317500" algn="l" rtl="0">
              <a:spcBef>
                <a:spcPts val="0"/>
              </a:spcBef>
              <a:spcAft>
                <a:spcPts val="0"/>
              </a:spcAft>
              <a:buSzPts val="1400"/>
              <a:buChar char="●"/>
            </a:pPr>
            <a:r>
              <a:rPr lang="en"/>
              <a:t>What do people say to you afterwards?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355"/>
        <p:cNvGrpSpPr/>
        <p:nvPr/>
      </p:nvGrpSpPr>
      <p:grpSpPr>
        <a:xfrm>
          <a:off x="0" y="0"/>
          <a:ext cx="0" cy="0"/>
          <a:chOff x="0" y="0"/>
          <a:chExt cx="0" cy="0"/>
        </a:xfrm>
      </p:grpSpPr>
      <p:sp>
        <p:nvSpPr>
          <p:cNvPr id="356" name="Google Shape;356;p36"/>
          <p:cNvSpPr/>
          <p:nvPr/>
        </p:nvSpPr>
        <p:spPr>
          <a:xfrm rot="10800000" flipH="1">
            <a:off x="2179750" y="1284955"/>
            <a:ext cx="4784502" cy="789857"/>
          </a:xfrm>
          <a:custGeom>
            <a:avLst/>
            <a:gdLst/>
            <a:ahLst/>
            <a:cxnLst/>
            <a:rect l="l" t="t" r="r" b="b"/>
            <a:pathLst>
              <a:path w="2980" h="7174" extrusionOk="0">
                <a:moveTo>
                  <a:pt x="1" y="0"/>
                </a:moveTo>
                <a:lnTo>
                  <a:pt x="1" y="7174"/>
                </a:lnTo>
                <a:lnTo>
                  <a:pt x="2979" y="7174"/>
                </a:lnTo>
                <a:lnTo>
                  <a:pt x="29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6"/>
          <p:cNvSpPr/>
          <p:nvPr/>
        </p:nvSpPr>
        <p:spPr>
          <a:xfrm rot="10800000" flipH="1">
            <a:off x="2411050" y="2154801"/>
            <a:ext cx="4321901" cy="788745"/>
          </a:xfrm>
          <a:custGeom>
            <a:avLst/>
            <a:gdLst/>
            <a:ahLst/>
            <a:cxnLst/>
            <a:rect l="l" t="t" r="r" b="b"/>
            <a:pathLst>
              <a:path w="2980" h="7174" extrusionOk="0">
                <a:moveTo>
                  <a:pt x="1" y="0"/>
                </a:moveTo>
                <a:lnTo>
                  <a:pt x="1" y="7174"/>
                </a:lnTo>
                <a:lnTo>
                  <a:pt x="2979" y="7174"/>
                </a:lnTo>
                <a:lnTo>
                  <a:pt x="2979" y="0"/>
                </a:ln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8" name="Google Shape;358;p36"/>
          <p:cNvSpPr txBox="1">
            <a:spLocks noGrp="1"/>
          </p:cNvSpPr>
          <p:nvPr>
            <p:ph type="body" idx="4294967295"/>
          </p:nvPr>
        </p:nvSpPr>
        <p:spPr>
          <a:xfrm>
            <a:off x="2774625" y="1672188"/>
            <a:ext cx="3580200" cy="338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lt1"/>
                </a:solidFill>
              </a:rPr>
              <a:t>Fake it till you make it, confidence is a state of mind</a:t>
            </a:r>
            <a:endParaRPr sz="1200">
              <a:solidFill>
                <a:schemeClr val="lt1"/>
              </a:solidFill>
            </a:endParaRPr>
          </a:p>
        </p:txBody>
      </p:sp>
      <p:sp>
        <p:nvSpPr>
          <p:cNvPr id="359" name="Google Shape;359;p36"/>
          <p:cNvSpPr txBox="1">
            <a:spLocks noGrp="1"/>
          </p:cNvSpPr>
          <p:nvPr>
            <p:ph type="title"/>
          </p:nvPr>
        </p:nvSpPr>
        <p:spPr>
          <a:xfrm>
            <a:off x="713225" y="540975"/>
            <a:ext cx="7717500" cy="38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Confident Speaking</a:t>
            </a:r>
            <a:endParaRPr/>
          </a:p>
        </p:txBody>
      </p:sp>
      <p:sp>
        <p:nvSpPr>
          <p:cNvPr id="360" name="Google Shape;360;p36"/>
          <p:cNvSpPr txBox="1">
            <a:spLocks noGrp="1"/>
          </p:cNvSpPr>
          <p:nvPr>
            <p:ph type="body" idx="4294967295"/>
          </p:nvPr>
        </p:nvSpPr>
        <p:spPr>
          <a:xfrm>
            <a:off x="2580675" y="1298413"/>
            <a:ext cx="3968100" cy="373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000">
                <a:solidFill>
                  <a:schemeClr val="lt1"/>
                </a:solidFill>
                <a:latin typeface="Abril Fatface"/>
                <a:ea typeface="Abril Fatface"/>
                <a:cs typeface="Abril Fatface"/>
                <a:sym typeface="Abril Fatface"/>
              </a:rPr>
              <a:t>Your Attitude </a:t>
            </a:r>
            <a:endParaRPr sz="2000">
              <a:solidFill>
                <a:schemeClr val="lt1"/>
              </a:solidFill>
              <a:latin typeface="Abril Fatface"/>
              <a:ea typeface="Abril Fatface"/>
              <a:cs typeface="Abril Fatface"/>
              <a:sym typeface="Abril Fatface"/>
            </a:endParaRPr>
          </a:p>
        </p:txBody>
      </p:sp>
      <p:sp>
        <p:nvSpPr>
          <p:cNvPr id="361" name="Google Shape;361;p36"/>
          <p:cNvSpPr txBox="1">
            <a:spLocks noGrp="1"/>
          </p:cNvSpPr>
          <p:nvPr>
            <p:ph type="body" idx="4294967295"/>
          </p:nvPr>
        </p:nvSpPr>
        <p:spPr>
          <a:xfrm>
            <a:off x="2781900" y="2536861"/>
            <a:ext cx="3580200" cy="33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rPr>
              <a:t>Being more clear and authoritative makes you more confident</a:t>
            </a:r>
            <a:endParaRPr sz="1200">
              <a:solidFill>
                <a:schemeClr val="lt1"/>
              </a:solidFill>
            </a:endParaRPr>
          </a:p>
        </p:txBody>
      </p:sp>
      <p:sp>
        <p:nvSpPr>
          <p:cNvPr id="362" name="Google Shape;362;p36"/>
          <p:cNvSpPr txBox="1">
            <a:spLocks noGrp="1"/>
          </p:cNvSpPr>
          <p:nvPr>
            <p:ph type="body" idx="4294967295"/>
          </p:nvPr>
        </p:nvSpPr>
        <p:spPr>
          <a:xfrm>
            <a:off x="3007500" y="2086863"/>
            <a:ext cx="3129000" cy="373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000">
                <a:solidFill>
                  <a:schemeClr val="lt1"/>
                </a:solidFill>
                <a:latin typeface="Abril Fatface"/>
                <a:ea typeface="Abril Fatface"/>
                <a:cs typeface="Abril Fatface"/>
                <a:sym typeface="Abril Fatface"/>
              </a:rPr>
              <a:t>Your Tone &amp; Clarity</a:t>
            </a:r>
            <a:endParaRPr sz="2000">
              <a:solidFill>
                <a:schemeClr val="lt1"/>
              </a:solidFill>
              <a:latin typeface="Abril Fatface"/>
              <a:ea typeface="Abril Fatface"/>
              <a:cs typeface="Abril Fatface"/>
              <a:sym typeface="Abril Fatface"/>
            </a:endParaRPr>
          </a:p>
        </p:txBody>
      </p:sp>
      <p:sp>
        <p:nvSpPr>
          <p:cNvPr id="363" name="Google Shape;363;p36"/>
          <p:cNvSpPr/>
          <p:nvPr/>
        </p:nvSpPr>
        <p:spPr>
          <a:xfrm rot="10800000" flipH="1">
            <a:off x="2625050" y="3023535"/>
            <a:ext cx="3893899" cy="790395"/>
          </a:xfrm>
          <a:custGeom>
            <a:avLst/>
            <a:gdLst/>
            <a:ahLst/>
            <a:cxnLst/>
            <a:rect l="l" t="t" r="r" b="b"/>
            <a:pathLst>
              <a:path w="2980" h="7174" extrusionOk="0">
                <a:moveTo>
                  <a:pt x="1" y="0"/>
                </a:moveTo>
                <a:lnTo>
                  <a:pt x="1" y="7174"/>
                </a:lnTo>
                <a:lnTo>
                  <a:pt x="2979" y="7174"/>
                </a:lnTo>
                <a:lnTo>
                  <a:pt x="2979" y="0"/>
                </a:ln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4" name="Google Shape;364;p36"/>
          <p:cNvSpPr txBox="1">
            <a:spLocks noGrp="1"/>
          </p:cNvSpPr>
          <p:nvPr>
            <p:ph type="body" idx="4294967295"/>
          </p:nvPr>
        </p:nvSpPr>
        <p:spPr>
          <a:xfrm>
            <a:off x="2781900" y="3418050"/>
            <a:ext cx="3580200" cy="33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200"/>
              <a:t>The less “um’s” the more confident you sound</a:t>
            </a:r>
            <a:endParaRPr sz="1200"/>
          </a:p>
        </p:txBody>
      </p:sp>
      <p:sp>
        <p:nvSpPr>
          <p:cNvPr id="365" name="Google Shape;365;p36"/>
          <p:cNvSpPr txBox="1">
            <a:spLocks noGrp="1"/>
          </p:cNvSpPr>
          <p:nvPr>
            <p:ph type="body" idx="4294967295"/>
          </p:nvPr>
        </p:nvSpPr>
        <p:spPr>
          <a:xfrm>
            <a:off x="2814900" y="3044250"/>
            <a:ext cx="3514200" cy="373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000">
                <a:latin typeface="Abril Fatface"/>
                <a:ea typeface="Abril Fatface"/>
                <a:cs typeface="Abril Fatface"/>
                <a:sym typeface="Abril Fatface"/>
              </a:rPr>
              <a:t>Reducing Filler Words</a:t>
            </a:r>
            <a:endParaRPr sz="2000">
              <a:latin typeface="Abril Fatface"/>
              <a:ea typeface="Abril Fatface"/>
              <a:cs typeface="Abril Fatface"/>
              <a:sym typeface="Abril Fatface"/>
            </a:endParaRPr>
          </a:p>
        </p:txBody>
      </p:sp>
      <p:sp>
        <p:nvSpPr>
          <p:cNvPr id="366" name="Google Shape;366;p36"/>
          <p:cNvSpPr/>
          <p:nvPr/>
        </p:nvSpPr>
        <p:spPr>
          <a:xfrm rot="10800000" flipH="1">
            <a:off x="2846000" y="3893919"/>
            <a:ext cx="3452002" cy="792081"/>
          </a:xfrm>
          <a:custGeom>
            <a:avLst/>
            <a:gdLst/>
            <a:ahLst/>
            <a:cxnLst/>
            <a:rect l="l" t="t" r="r" b="b"/>
            <a:pathLst>
              <a:path w="2980" h="7174" extrusionOk="0">
                <a:moveTo>
                  <a:pt x="1" y="0"/>
                </a:moveTo>
                <a:lnTo>
                  <a:pt x="1" y="7174"/>
                </a:lnTo>
                <a:lnTo>
                  <a:pt x="2979" y="7174"/>
                </a:lnTo>
                <a:lnTo>
                  <a:pt x="2979" y="0"/>
                </a:ln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7" name="Google Shape;367;p36"/>
          <p:cNvSpPr txBox="1">
            <a:spLocks noGrp="1"/>
          </p:cNvSpPr>
          <p:nvPr>
            <p:ph type="body" idx="4294967295"/>
          </p:nvPr>
        </p:nvSpPr>
        <p:spPr>
          <a:xfrm>
            <a:off x="2781900" y="4276375"/>
            <a:ext cx="3580200" cy="33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rPr>
              <a:t>The more you know, the more confident you will be</a:t>
            </a:r>
            <a:endParaRPr sz="1200">
              <a:solidFill>
                <a:schemeClr val="lt1"/>
              </a:solidFill>
            </a:endParaRPr>
          </a:p>
        </p:txBody>
      </p:sp>
      <p:sp>
        <p:nvSpPr>
          <p:cNvPr id="368" name="Google Shape;368;p36"/>
          <p:cNvSpPr txBox="1">
            <a:spLocks noGrp="1"/>
          </p:cNvSpPr>
          <p:nvPr>
            <p:ph type="body" idx="4294967295"/>
          </p:nvPr>
        </p:nvSpPr>
        <p:spPr>
          <a:xfrm>
            <a:off x="3007500" y="3902563"/>
            <a:ext cx="3129000" cy="373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000">
                <a:solidFill>
                  <a:schemeClr val="lt1"/>
                </a:solidFill>
                <a:latin typeface="Abril Fatface"/>
                <a:ea typeface="Abril Fatface"/>
                <a:cs typeface="Abril Fatface"/>
                <a:sym typeface="Abril Fatface"/>
              </a:rPr>
              <a:t>Knowing Your Info </a:t>
            </a:r>
            <a:endParaRPr sz="2000">
              <a:solidFill>
                <a:schemeClr val="lt1"/>
              </a:solidFill>
              <a:latin typeface="Abril Fatface"/>
              <a:ea typeface="Abril Fatface"/>
              <a:cs typeface="Abril Fatface"/>
              <a:sym typeface="Abril Fatfac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72"/>
        <p:cNvGrpSpPr/>
        <p:nvPr/>
      </p:nvGrpSpPr>
      <p:grpSpPr>
        <a:xfrm>
          <a:off x="0" y="0"/>
          <a:ext cx="0" cy="0"/>
          <a:chOff x="0" y="0"/>
          <a:chExt cx="0" cy="0"/>
        </a:xfrm>
      </p:grpSpPr>
      <p:sp>
        <p:nvSpPr>
          <p:cNvPr id="373" name="Google Shape;373;p37"/>
          <p:cNvSpPr txBox="1">
            <a:spLocks noGrp="1"/>
          </p:cNvSpPr>
          <p:nvPr>
            <p:ph type="title" idx="13"/>
          </p:nvPr>
        </p:nvSpPr>
        <p:spPr>
          <a:xfrm>
            <a:off x="713225" y="540975"/>
            <a:ext cx="7717500" cy="38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How to Reduce Filler Words</a:t>
            </a:r>
            <a:endParaRPr>
              <a:solidFill>
                <a:schemeClr val="lt1"/>
              </a:solidFill>
            </a:endParaRPr>
          </a:p>
        </p:txBody>
      </p:sp>
      <p:sp>
        <p:nvSpPr>
          <p:cNvPr id="374" name="Google Shape;374;p37"/>
          <p:cNvSpPr txBox="1">
            <a:spLocks noGrp="1"/>
          </p:cNvSpPr>
          <p:nvPr>
            <p:ph type="title" idx="4"/>
          </p:nvPr>
        </p:nvSpPr>
        <p:spPr>
          <a:xfrm>
            <a:off x="881075" y="1962175"/>
            <a:ext cx="2124900" cy="33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Listen to Yourself</a:t>
            </a:r>
            <a:endParaRPr/>
          </a:p>
        </p:txBody>
      </p:sp>
      <p:sp>
        <p:nvSpPr>
          <p:cNvPr id="375" name="Google Shape;375;p37"/>
          <p:cNvSpPr txBox="1">
            <a:spLocks noGrp="1"/>
          </p:cNvSpPr>
          <p:nvPr>
            <p:ph type="subTitle" idx="5"/>
          </p:nvPr>
        </p:nvSpPr>
        <p:spPr>
          <a:xfrm>
            <a:off x="928025" y="2300950"/>
            <a:ext cx="2031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Record and then count the number of filler words/phrases you use. Take note of where you are most likely to use filler words</a:t>
            </a:r>
            <a:endParaRPr/>
          </a:p>
        </p:txBody>
      </p:sp>
      <p:sp>
        <p:nvSpPr>
          <p:cNvPr id="376" name="Google Shape;376;p37"/>
          <p:cNvSpPr txBox="1">
            <a:spLocks noGrp="1"/>
          </p:cNvSpPr>
          <p:nvPr>
            <p:ph type="title" idx="6"/>
          </p:nvPr>
        </p:nvSpPr>
        <p:spPr>
          <a:xfrm>
            <a:off x="3509667" y="1962175"/>
            <a:ext cx="2124900" cy="33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Embrace the Silence</a:t>
            </a:r>
            <a:endParaRPr/>
          </a:p>
        </p:txBody>
      </p:sp>
      <p:sp>
        <p:nvSpPr>
          <p:cNvPr id="377" name="Google Shape;377;p37"/>
          <p:cNvSpPr txBox="1">
            <a:spLocks noGrp="1"/>
          </p:cNvSpPr>
          <p:nvPr>
            <p:ph type="subTitle" idx="7"/>
          </p:nvPr>
        </p:nvSpPr>
        <p:spPr>
          <a:xfrm>
            <a:off x="3556617" y="2300950"/>
            <a:ext cx="2031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Instead of using a filler word, pause and say nothing. Practice by closing your mouth where you would normally say um</a:t>
            </a:r>
            <a:endParaRPr/>
          </a:p>
        </p:txBody>
      </p:sp>
      <p:sp>
        <p:nvSpPr>
          <p:cNvPr id="378" name="Google Shape;378;p37"/>
          <p:cNvSpPr txBox="1">
            <a:spLocks noGrp="1"/>
          </p:cNvSpPr>
          <p:nvPr>
            <p:ph type="title" idx="8"/>
          </p:nvPr>
        </p:nvSpPr>
        <p:spPr>
          <a:xfrm>
            <a:off x="6138025" y="1962175"/>
            <a:ext cx="2124900" cy="33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“Um” Drill</a:t>
            </a:r>
            <a:endParaRPr/>
          </a:p>
        </p:txBody>
      </p:sp>
      <p:sp>
        <p:nvSpPr>
          <p:cNvPr id="379" name="Google Shape;379;p37"/>
          <p:cNvSpPr txBox="1">
            <a:spLocks noGrp="1"/>
          </p:cNvSpPr>
          <p:nvPr>
            <p:ph type="subTitle" idx="9"/>
          </p:nvPr>
        </p:nvSpPr>
        <p:spPr>
          <a:xfrm>
            <a:off x="6184975" y="2300950"/>
            <a:ext cx="2031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Impromptu topic for 1 Minute, 30 Secs. You have to start over every time you use a filler word</a:t>
            </a:r>
            <a:endParaRPr/>
          </a:p>
        </p:txBody>
      </p:sp>
      <p:grpSp>
        <p:nvGrpSpPr>
          <p:cNvPr id="380" name="Google Shape;380;p37"/>
          <p:cNvGrpSpPr/>
          <p:nvPr/>
        </p:nvGrpSpPr>
        <p:grpSpPr>
          <a:xfrm>
            <a:off x="1789551" y="1292989"/>
            <a:ext cx="519849" cy="537288"/>
            <a:chOff x="-35118325" y="3202075"/>
            <a:chExt cx="281975" cy="291450"/>
          </a:xfrm>
        </p:grpSpPr>
        <p:sp>
          <p:nvSpPr>
            <p:cNvPr id="381" name="Google Shape;381;p37"/>
            <p:cNvSpPr/>
            <p:nvPr/>
          </p:nvSpPr>
          <p:spPr>
            <a:xfrm>
              <a:off x="-35008050" y="3202075"/>
              <a:ext cx="171700" cy="171250"/>
            </a:xfrm>
            <a:custGeom>
              <a:avLst/>
              <a:gdLst/>
              <a:ahLst/>
              <a:cxnLst/>
              <a:rect l="l" t="t" r="r" b="b"/>
              <a:pathLst>
                <a:path w="6868" h="6850" extrusionOk="0">
                  <a:moveTo>
                    <a:pt x="3466" y="1355"/>
                  </a:moveTo>
                  <a:cubicBezTo>
                    <a:pt x="4222" y="1355"/>
                    <a:pt x="4852" y="1985"/>
                    <a:pt x="4852" y="2741"/>
                  </a:cubicBezTo>
                  <a:lnTo>
                    <a:pt x="4852" y="4127"/>
                  </a:lnTo>
                  <a:cubicBezTo>
                    <a:pt x="4852" y="4348"/>
                    <a:pt x="4757" y="4600"/>
                    <a:pt x="4631" y="4821"/>
                  </a:cubicBezTo>
                  <a:lnTo>
                    <a:pt x="4726" y="4915"/>
                  </a:lnTo>
                  <a:cubicBezTo>
                    <a:pt x="4852" y="5041"/>
                    <a:pt x="4852" y="5262"/>
                    <a:pt x="4726" y="5388"/>
                  </a:cubicBezTo>
                  <a:cubicBezTo>
                    <a:pt x="4663" y="5451"/>
                    <a:pt x="4576" y="5482"/>
                    <a:pt x="4489" y="5482"/>
                  </a:cubicBezTo>
                  <a:cubicBezTo>
                    <a:pt x="4403" y="5482"/>
                    <a:pt x="4316" y="5451"/>
                    <a:pt x="4253" y="5388"/>
                  </a:cubicBezTo>
                  <a:lnTo>
                    <a:pt x="4190" y="5293"/>
                  </a:lnTo>
                  <a:cubicBezTo>
                    <a:pt x="3970" y="5419"/>
                    <a:pt x="3749" y="5514"/>
                    <a:pt x="3466" y="5514"/>
                  </a:cubicBezTo>
                  <a:cubicBezTo>
                    <a:pt x="2709" y="5514"/>
                    <a:pt x="2079" y="4884"/>
                    <a:pt x="2079" y="4127"/>
                  </a:cubicBezTo>
                  <a:lnTo>
                    <a:pt x="2079" y="2741"/>
                  </a:lnTo>
                  <a:cubicBezTo>
                    <a:pt x="2079" y="1985"/>
                    <a:pt x="2709" y="1355"/>
                    <a:pt x="3466" y="1355"/>
                  </a:cubicBezTo>
                  <a:close/>
                  <a:moveTo>
                    <a:pt x="3466" y="0"/>
                  </a:moveTo>
                  <a:cubicBezTo>
                    <a:pt x="1575" y="0"/>
                    <a:pt x="32" y="1576"/>
                    <a:pt x="32" y="3403"/>
                  </a:cubicBezTo>
                  <a:cubicBezTo>
                    <a:pt x="32" y="4001"/>
                    <a:pt x="189" y="4569"/>
                    <a:pt x="473" y="5104"/>
                  </a:cubicBezTo>
                  <a:lnTo>
                    <a:pt x="32" y="6396"/>
                  </a:lnTo>
                  <a:cubicBezTo>
                    <a:pt x="0" y="6522"/>
                    <a:pt x="32" y="6679"/>
                    <a:pt x="126" y="6774"/>
                  </a:cubicBezTo>
                  <a:cubicBezTo>
                    <a:pt x="172" y="6820"/>
                    <a:pt x="269" y="6849"/>
                    <a:pt x="367" y="6849"/>
                  </a:cubicBezTo>
                  <a:cubicBezTo>
                    <a:pt x="403" y="6849"/>
                    <a:pt x="439" y="6845"/>
                    <a:pt x="473" y="6837"/>
                  </a:cubicBezTo>
                  <a:lnTo>
                    <a:pt x="1764" y="6396"/>
                  </a:lnTo>
                  <a:cubicBezTo>
                    <a:pt x="2300" y="6679"/>
                    <a:pt x="2867" y="6837"/>
                    <a:pt x="3466" y="6837"/>
                  </a:cubicBezTo>
                  <a:cubicBezTo>
                    <a:pt x="5356" y="6837"/>
                    <a:pt x="6868" y="5293"/>
                    <a:pt x="6868" y="3403"/>
                  </a:cubicBezTo>
                  <a:cubicBezTo>
                    <a:pt x="6868" y="1513"/>
                    <a:pt x="5356" y="0"/>
                    <a:pt x="34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7"/>
            <p:cNvSpPr/>
            <p:nvPr/>
          </p:nvSpPr>
          <p:spPr>
            <a:xfrm>
              <a:off x="-34937975" y="3254050"/>
              <a:ext cx="33125" cy="67775"/>
            </a:xfrm>
            <a:custGeom>
              <a:avLst/>
              <a:gdLst/>
              <a:ahLst/>
              <a:cxnLst/>
              <a:rect l="l" t="t" r="r" b="b"/>
              <a:pathLst>
                <a:path w="1325" h="2711" extrusionOk="0">
                  <a:moveTo>
                    <a:pt x="663" y="1"/>
                  </a:moveTo>
                  <a:cubicBezTo>
                    <a:pt x="253" y="1"/>
                    <a:pt x="1" y="316"/>
                    <a:pt x="1" y="662"/>
                  </a:cubicBezTo>
                  <a:lnTo>
                    <a:pt x="1" y="2048"/>
                  </a:lnTo>
                  <a:cubicBezTo>
                    <a:pt x="1" y="2427"/>
                    <a:pt x="316" y="2710"/>
                    <a:pt x="663" y="2710"/>
                  </a:cubicBezTo>
                  <a:cubicBezTo>
                    <a:pt x="694" y="2710"/>
                    <a:pt x="789" y="2710"/>
                    <a:pt x="820" y="2679"/>
                  </a:cubicBezTo>
                  <a:lnTo>
                    <a:pt x="757" y="2584"/>
                  </a:lnTo>
                  <a:cubicBezTo>
                    <a:pt x="631" y="2490"/>
                    <a:pt x="631" y="2238"/>
                    <a:pt x="757" y="2111"/>
                  </a:cubicBezTo>
                  <a:cubicBezTo>
                    <a:pt x="804" y="2064"/>
                    <a:pt x="891" y="2041"/>
                    <a:pt x="978" y="2041"/>
                  </a:cubicBezTo>
                  <a:cubicBezTo>
                    <a:pt x="1064" y="2041"/>
                    <a:pt x="1151" y="2064"/>
                    <a:pt x="1198" y="2111"/>
                  </a:cubicBezTo>
                  <a:lnTo>
                    <a:pt x="1293" y="2206"/>
                  </a:lnTo>
                  <a:cubicBezTo>
                    <a:pt x="1293" y="2175"/>
                    <a:pt x="1324" y="2080"/>
                    <a:pt x="1324" y="2048"/>
                  </a:cubicBezTo>
                  <a:lnTo>
                    <a:pt x="1324" y="662"/>
                  </a:lnTo>
                  <a:cubicBezTo>
                    <a:pt x="1324" y="284"/>
                    <a:pt x="1041" y="1"/>
                    <a:pt x="6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7"/>
            <p:cNvSpPr/>
            <p:nvPr/>
          </p:nvSpPr>
          <p:spPr>
            <a:xfrm>
              <a:off x="-35085250" y="3338325"/>
              <a:ext cx="69325" cy="69350"/>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7"/>
            <p:cNvSpPr/>
            <p:nvPr/>
          </p:nvSpPr>
          <p:spPr>
            <a:xfrm>
              <a:off x="-35118325" y="3424175"/>
              <a:ext cx="137075" cy="69350"/>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 name="Google Shape;385;p37"/>
          <p:cNvGrpSpPr/>
          <p:nvPr/>
        </p:nvGrpSpPr>
        <p:grpSpPr>
          <a:xfrm>
            <a:off x="4367226" y="1292989"/>
            <a:ext cx="505331" cy="537288"/>
            <a:chOff x="-34755225" y="3202075"/>
            <a:chExt cx="274100" cy="291450"/>
          </a:xfrm>
        </p:grpSpPr>
        <p:sp>
          <p:nvSpPr>
            <p:cNvPr id="386" name="Google Shape;386;p37"/>
            <p:cNvSpPr/>
            <p:nvPr/>
          </p:nvSpPr>
          <p:spPr>
            <a:xfrm>
              <a:off x="-34703250" y="3389525"/>
              <a:ext cx="84300" cy="34675"/>
            </a:xfrm>
            <a:custGeom>
              <a:avLst/>
              <a:gdLst/>
              <a:ahLst/>
              <a:cxnLst/>
              <a:rect l="l" t="t" r="r" b="b"/>
              <a:pathLst>
                <a:path w="3372" h="1387" extrusionOk="0">
                  <a:moveTo>
                    <a:pt x="1670" y="1"/>
                  </a:moveTo>
                  <a:cubicBezTo>
                    <a:pt x="883" y="1"/>
                    <a:pt x="158" y="599"/>
                    <a:pt x="0" y="1387"/>
                  </a:cubicBezTo>
                  <a:lnTo>
                    <a:pt x="3371" y="1387"/>
                  </a:lnTo>
                  <a:cubicBezTo>
                    <a:pt x="3214" y="599"/>
                    <a:pt x="2489" y="1"/>
                    <a:pt x="16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7"/>
            <p:cNvSpPr/>
            <p:nvPr/>
          </p:nvSpPr>
          <p:spPr>
            <a:xfrm>
              <a:off x="-34636300" y="3348575"/>
              <a:ext cx="69325" cy="75625"/>
            </a:xfrm>
            <a:custGeom>
              <a:avLst/>
              <a:gdLst/>
              <a:ahLst/>
              <a:cxnLst/>
              <a:rect l="l" t="t" r="r" b="b"/>
              <a:pathLst>
                <a:path w="2773" h="3025" extrusionOk="0">
                  <a:moveTo>
                    <a:pt x="2111" y="0"/>
                  </a:moveTo>
                  <a:lnTo>
                    <a:pt x="1387" y="221"/>
                  </a:lnTo>
                  <a:cubicBezTo>
                    <a:pt x="1298" y="265"/>
                    <a:pt x="1179" y="290"/>
                    <a:pt x="1049" y="290"/>
                  </a:cubicBezTo>
                  <a:cubicBezTo>
                    <a:pt x="808" y="290"/>
                    <a:pt x="531" y="205"/>
                    <a:pt x="347" y="0"/>
                  </a:cubicBezTo>
                  <a:lnTo>
                    <a:pt x="347" y="0"/>
                  </a:lnTo>
                  <a:cubicBezTo>
                    <a:pt x="378" y="63"/>
                    <a:pt x="378" y="189"/>
                    <a:pt x="378" y="315"/>
                  </a:cubicBezTo>
                  <a:cubicBezTo>
                    <a:pt x="378" y="662"/>
                    <a:pt x="221" y="977"/>
                    <a:pt x="0" y="1229"/>
                  </a:cubicBezTo>
                  <a:cubicBezTo>
                    <a:pt x="725" y="1575"/>
                    <a:pt x="1229" y="2237"/>
                    <a:pt x="1355" y="3025"/>
                  </a:cubicBezTo>
                  <a:lnTo>
                    <a:pt x="2773" y="3025"/>
                  </a:lnTo>
                  <a:lnTo>
                    <a:pt x="2773" y="221"/>
                  </a:lnTo>
                  <a:cubicBezTo>
                    <a:pt x="2521" y="189"/>
                    <a:pt x="2300" y="126"/>
                    <a:pt x="2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7"/>
            <p:cNvSpPr/>
            <p:nvPr/>
          </p:nvSpPr>
          <p:spPr>
            <a:xfrm>
              <a:off x="-34752875" y="3253275"/>
              <a:ext cx="126050" cy="170925"/>
            </a:xfrm>
            <a:custGeom>
              <a:avLst/>
              <a:gdLst/>
              <a:ahLst/>
              <a:cxnLst/>
              <a:rect l="l" t="t" r="r" b="b"/>
              <a:pathLst>
                <a:path w="5042" h="6837" extrusionOk="0">
                  <a:moveTo>
                    <a:pt x="1" y="0"/>
                  </a:moveTo>
                  <a:lnTo>
                    <a:pt x="1" y="6837"/>
                  </a:lnTo>
                  <a:lnTo>
                    <a:pt x="1418" y="6837"/>
                  </a:lnTo>
                  <a:cubicBezTo>
                    <a:pt x="1450" y="6018"/>
                    <a:pt x="1954" y="5356"/>
                    <a:pt x="2679" y="4978"/>
                  </a:cubicBezTo>
                  <a:cubicBezTo>
                    <a:pt x="2427" y="4757"/>
                    <a:pt x="2301" y="4442"/>
                    <a:pt x="2301" y="4064"/>
                  </a:cubicBezTo>
                  <a:cubicBezTo>
                    <a:pt x="2301" y="3340"/>
                    <a:pt x="2931" y="2710"/>
                    <a:pt x="3687" y="2710"/>
                  </a:cubicBezTo>
                  <a:cubicBezTo>
                    <a:pt x="4128" y="2710"/>
                    <a:pt x="4474" y="2899"/>
                    <a:pt x="4758" y="3214"/>
                  </a:cubicBezTo>
                  <a:cubicBezTo>
                    <a:pt x="4726" y="3056"/>
                    <a:pt x="4758" y="2899"/>
                    <a:pt x="4789" y="2741"/>
                  </a:cubicBezTo>
                  <a:lnTo>
                    <a:pt x="5041" y="2016"/>
                  </a:lnTo>
                  <a:cubicBezTo>
                    <a:pt x="4821" y="1607"/>
                    <a:pt x="4758" y="1134"/>
                    <a:pt x="4758" y="662"/>
                  </a:cubicBezTo>
                  <a:cubicBezTo>
                    <a:pt x="4758" y="410"/>
                    <a:pt x="4789" y="189"/>
                    <a:pt x="48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7"/>
            <p:cNvSpPr/>
            <p:nvPr/>
          </p:nvSpPr>
          <p:spPr>
            <a:xfrm>
              <a:off x="-34677250" y="3338325"/>
              <a:ext cx="33875" cy="33900"/>
            </a:xfrm>
            <a:custGeom>
              <a:avLst/>
              <a:gdLst/>
              <a:ahLst/>
              <a:cxnLst/>
              <a:rect l="l" t="t" r="r" b="b"/>
              <a:pathLst>
                <a:path w="1355" h="1356" extrusionOk="0">
                  <a:moveTo>
                    <a:pt x="662" y="1"/>
                  </a:moveTo>
                  <a:cubicBezTo>
                    <a:pt x="315" y="1"/>
                    <a:pt x="0" y="316"/>
                    <a:pt x="0" y="694"/>
                  </a:cubicBezTo>
                  <a:cubicBezTo>
                    <a:pt x="0" y="1040"/>
                    <a:pt x="315" y="1355"/>
                    <a:pt x="662" y="1355"/>
                  </a:cubicBezTo>
                  <a:cubicBezTo>
                    <a:pt x="1040" y="1355"/>
                    <a:pt x="1355" y="1040"/>
                    <a:pt x="1355" y="694"/>
                  </a:cubicBezTo>
                  <a:cubicBezTo>
                    <a:pt x="1355" y="316"/>
                    <a:pt x="1040" y="1"/>
                    <a:pt x="6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7"/>
            <p:cNvSpPr/>
            <p:nvPr/>
          </p:nvSpPr>
          <p:spPr>
            <a:xfrm>
              <a:off x="-34618200" y="3202500"/>
              <a:ext cx="137075" cy="135850"/>
            </a:xfrm>
            <a:custGeom>
              <a:avLst/>
              <a:gdLst/>
              <a:ahLst/>
              <a:cxnLst/>
              <a:rect l="l" t="t" r="r" b="b"/>
              <a:pathLst>
                <a:path w="5483" h="5434" extrusionOk="0">
                  <a:moveTo>
                    <a:pt x="2710" y="992"/>
                  </a:moveTo>
                  <a:cubicBezTo>
                    <a:pt x="2899" y="992"/>
                    <a:pt x="3057" y="1149"/>
                    <a:pt x="3057" y="1338"/>
                  </a:cubicBezTo>
                  <a:cubicBezTo>
                    <a:pt x="3057" y="1559"/>
                    <a:pt x="2899" y="1716"/>
                    <a:pt x="2710" y="1716"/>
                  </a:cubicBezTo>
                  <a:cubicBezTo>
                    <a:pt x="2521" y="1716"/>
                    <a:pt x="2364" y="1559"/>
                    <a:pt x="2364" y="1338"/>
                  </a:cubicBezTo>
                  <a:cubicBezTo>
                    <a:pt x="2395" y="1149"/>
                    <a:pt x="2553" y="992"/>
                    <a:pt x="2710" y="992"/>
                  </a:cubicBezTo>
                  <a:close/>
                  <a:moveTo>
                    <a:pt x="2742" y="2346"/>
                  </a:moveTo>
                  <a:cubicBezTo>
                    <a:pt x="2962" y="2346"/>
                    <a:pt x="3120" y="2504"/>
                    <a:pt x="3120" y="2693"/>
                  </a:cubicBezTo>
                  <a:lnTo>
                    <a:pt x="3120" y="4079"/>
                  </a:lnTo>
                  <a:cubicBezTo>
                    <a:pt x="3120" y="4268"/>
                    <a:pt x="2962" y="4426"/>
                    <a:pt x="2742" y="4426"/>
                  </a:cubicBezTo>
                  <a:cubicBezTo>
                    <a:pt x="2553" y="4426"/>
                    <a:pt x="2395" y="4268"/>
                    <a:pt x="2395" y="4079"/>
                  </a:cubicBezTo>
                  <a:lnTo>
                    <a:pt x="2395" y="2693"/>
                  </a:lnTo>
                  <a:cubicBezTo>
                    <a:pt x="2395" y="2504"/>
                    <a:pt x="2553" y="2346"/>
                    <a:pt x="2742" y="2346"/>
                  </a:cubicBezTo>
                  <a:close/>
                  <a:moveTo>
                    <a:pt x="2646" y="0"/>
                  </a:moveTo>
                  <a:cubicBezTo>
                    <a:pt x="1359" y="0"/>
                    <a:pt x="1" y="1099"/>
                    <a:pt x="1" y="2724"/>
                  </a:cubicBezTo>
                  <a:cubicBezTo>
                    <a:pt x="1" y="3197"/>
                    <a:pt x="127" y="3638"/>
                    <a:pt x="348" y="4016"/>
                  </a:cubicBezTo>
                  <a:lnTo>
                    <a:pt x="33" y="4961"/>
                  </a:lnTo>
                  <a:cubicBezTo>
                    <a:pt x="1" y="5087"/>
                    <a:pt x="33" y="5245"/>
                    <a:pt x="127" y="5339"/>
                  </a:cubicBezTo>
                  <a:cubicBezTo>
                    <a:pt x="167" y="5399"/>
                    <a:pt x="245" y="5421"/>
                    <a:pt x="329" y="5421"/>
                  </a:cubicBezTo>
                  <a:cubicBezTo>
                    <a:pt x="377" y="5421"/>
                    <a:pt x="427" y="5414"/>
                    <a:pt x="474" y="5402"/>
                  </a:cubicBezTo>
                  <a:lnTo>
                    <a:pt x="1419" y="5087"/>
                  </a:lnTo>
                  <a:cubicBezTo>
                    <a:pt x="1797" y="5339"/>
                    <a:pt x="2238" y="5434"/>
                    <a:pt x="2742" y="5434"/>
                  </a:cubicBezTo>
                  <a:cubicBezTo>
                    <a:pt x="4254" y="5434"/>
                    <a:pt x="5483" y="4237"/>
                    <a:pt x="5483" y="2724"/>
                  </a:cubicBezTo>
                  <a:cubicBezTo>
                    <a:pt x="5483" y="1275"/>
                    <a:pt x="4317" y="78"/>
                    <a:pt x="2899" y="15"/>
                  </a:cubicBezTo>
                  <a:cubicBezTo>
                    <a:pt x="2815" y="5"/>
                    <a:pt x="2731" y="0"/>
                    <a:pt x="2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7"/>
            <p:cNvSpPr/>
            <p:nvPr/>
          </p:nvSpPr>
          <p:spPr>
            <a:xfrm>
              <a:off x="-34755225" y="3440725"/>
              <a:ext cx="188250" cy="52800"/>
            </a:xfrm>
            <a:custGeom>
              <a:avLst/>
              <a:gdLst/>
              <a:ahLst/>
              <a:cxnLst/>
              <a:rect l="l" t="t" r="r" b="b"/>
              <a:pathLst>
                <a:path w="7530" h="2112" extrusionOk="0">
                  <a:moveTo>
                    <a:pt x="0" y="0"/>
                  </a:moveTo>
                  <a:lnTo>
                    <a:pt x="0" y="1071"/>
                  </a:lnTo>
                  <a:cubicBezTo>
                    <a:pt x="0" y="1670"/>
                    <a:pt x="473" y="2111"/>
                    <a:pt x="1040" y="2111"/>
                  </a:cubicBezTo>
                  <a:lnTo>
                    <a:pt x="6490" y="2111"/>
                  </a:lnTo>
                  <a:cubicBezTo>
                    <a:pt x="7057" y="2111"/>
                    <a:pt x="7530" y="1639"/>
                    <a:pt x="7530" y="1071"/>
                  </a:cubicBezTo>
                  <a:lnTo>
                    <a:pt x="75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7"/>
            <p:cNvSpPr/>
            <p:nvPr/>
          </p:nvSpPr>
          <p:spPr>
            <a:xfrm>
              <a:off x="-34754450" y="3202075"/>
              <a:ext cx="153600" cy="33900"/>
            </a:xfrm>
            <a:custGeom>
              <a:avLst/>
              <a:gdLst/>
              <a:ahLst/>
              <a:cxnLst/>
              <a:rect l="l" t="t" r="r" b="b"/>
              <a:pathLst>
                <a:path w="6144" h="1356" extrusionOk="0">
                  <a:moveTo>
                    <a:pt x="1040" y="0"/>
                  </a:moveTo>
                  <a:cubicBezTo>
                    <a:pt x="473" y="0"/>
                    <a:pt x="1" y="473"/>
                    <a:pt x="1" y="1009"/>
                  </a:cubicBezTo>
                  <a:lnTo>
                    <a:pt x="1" y="1355"/>
                  </a:lnTo>
                  <a:lnTo>
                    <a:pt x="5104" y="1355"/>
                  </a:lnTo>
                  <a:cubicBezTo>
                    <a:pt x="5293" y="819"/>
                    <a:pt x="5672" y="347"/>
                    <a:pt x="61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37"/>
          <p:cNvGrpSpPr/>
          <p:nvPr/>
        </p:nvGrpSpPr>
        <p:grpSpPr>
          <a:xfrm>
            <a:off x="6930364" y="1293012"/>
            <a:ext cx="540221" cy="537242"/>
            <a:chOff x="-34406325" y="3919600"/>
            <a:chExt cx="293025" cy="291425"/>
          </a:xfrm>
        </p:grpSpPr>
        <p:sp>
          <p:nvSpPr>
            <p:cNvPr id="394" name="Google Shape;394;p37"/>
            <p:cNvSpPr/>
            <p:nvPr/>
          </p:nvSpPr>
          <p:spPr>
            <a:xfrm>
              <a:off x="-34167675" y="3932000"/>
              <a:ext cx="42550" cy="40575"/>
            </a:xfrm>
            <a:custGeom>
              <a:avLst/>
              <a:gdLst/>
              <a:ahLst/>
              <a:cxnLst/>
              <a:rect l="l" t="t" r="r" b="b"/>
              <a:pathLst>
                <a:path w="1702" h="1623" extrusionOk="0">
                  <a:moveTo>
                    <a:pt x="1352" y="0"/>
                  </a:moveTo>
                  <a:cubicBezTo>
                    <a:pt x="1261" y="0"/>
                    <a:pt x="1167" y="24"/>
                    <a:pt x="1104" y="71"/>
                  </a:cubicBezTo>
                  <a:lnTo>
                    <a:pt x="127" y="1079"/>
                  </a:lnTo>
                  <a:cubicBezTo>
                    <a:pt x="1" y="1205"/>
                    <a:pt x="1" y="1426"/>
                    <a:pt x="127" y="1552"/>
                  </a:cubicBezTo>
                  <a:cubicBezTo>
                    <a:pt x="190" y="1599"/>
                    <a:pt x="284" y="1623"/>
                    <a:pt x="375" y="1623"/>
                  </a:cubicBezTo>
                  <a:cubicBezTo>
                    <a:pt x="466" y="1623"/>
                    <a:pt x="552" y="1599"/>
                    <a:pt x="599" y="1552"/>
                  </a:cubicBezTo>
                  <a:lnTo>
                    <a:pt x="1576" y="544"/>
                  </a:lnTo>
                  <a:cubicBezTo>
                    <a:pt x="1702" y="449"/>
                    <a:pt x="1702" y="260"/>
                    <a:pt x="1576" y="71"/>
                  </a:cubicBezTo>
                  <a:cubicBezTo>
                    <a:pt x="1529" y="24"/>
                    <a:pt x="1442" y="0"/>
                    <a:pt x="13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7"/>
            <p:cNvSpPr/>
            <p:nvPr/>
          </p:nvSpPr>
          <p:spPr>
            <a:xfrm>
              <a:off x="-34286600" y="3922950"/>
              <a:ext cx="171725" cy="167575"/>
            </a:xfrm>
            <a:custGeom>
              <a:avLst/>
              <a:gdLst/>
              <a:ahLst/>
              <a:cxnLst/>
              <a:rect l="l" t="t" r="r" b="b"/>
              <a:pathLst>
                <a:path w="6869" h="6703" extrusionOk="0">
                  <a:moveTo>
                    <a:pt x="772" y="0"/>
                  </a:moveTo>
                  <a:cubicBezTo>
                    <a:pt x="599" y="0"/>
                    <a:pt x="426" y="71"/>
                    <a:pt x="284" y="213"/>
                  </a:cubicBezTo>
                  <a:cubicBezTo>
                    <a:pt x="1" y="496"/>
                    <a:pt x="1" y="937"/>
                    <a:pt x="284" y="1189"/>
                  </a:cubicBezTo>
                  <a:lnTo>
                    <a:pt x="5608" y="6514"/>
                  </a:lnTo>
                  <a:cubicBezTo>
                    <a:pt x="5734" y="6640"/>
                    <a:pt x="5908" y="6703"/>
                    <a:pt x="6085" y="6703"/>
                  </a:cubicBezTo>
                  <a:cubicBezTo>
                    <a:pt x="6262" y="6703"/>
                    <a:pt x="6443" y="6640"/>
                    <a:pt x="6585" y="6514"/>
                  </a:cubicBezTo>
                  <a:cubicBezTo>
                    <a:pt x="6869" y="6230"/>
                    <a:pt x="6869" y="5821"/>
                    <a:pt x="6585" y="5537"/>
                  </a:cubicBezTo>
                  <a:lnTo>
                    <a:pt x="1261" y="213"/>
                  </a:lnTo>
                  <a:cubicBezTo>
                    <a:pt x="1119" y="71"/>
                    <a:pt x="946" y="0"/>
                    <a:pt x="7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7"/>
            <p:cNvSpPr/>
            <p:nvPr/>
          </p:nvSpPr>
          <p:spPr>
            <a:xfrm>
              <a:off x="-34406325" y="4115900"/>
              <a:ext cx="98475" cy="95125"/>
            </a:xfrm>
            <a:custGeom>
              <a:avLst/>
              <a:gdLst/>
              <a:ahLst/>
              <a:cxnLst/>
              <a:rect l="l" t="t" r="r" b="b"/>
              <a:pathLst>
                <a:path w="3939" h="3805" extrusionOk="0">
                  <a:moveTo>
                    <a:pt x="757" y="1"/>
                  </a:moveTo>
                  <a:cubicBezTo>
                    <a:pt x="576" y="1"/>
                    <a:pt x="395" y="72"/>
                    <a:pt x="253" y="213"/>
                  </a:cubicBezTo>
                  <a:cubicBezTo>
                    <a:pt x="1" y="497"/>
                    <a:pt x="1" y="938"/>
                    <a:pt x="253" y="1190"/>
                  </a:cubicBezTo>
                  <a:lnTo>
                    <a:pt x="2679" y="3616"/>
                  </a:lnTo>
                  <a:cubicBezTo>
                    <a:pt x="2805" y="3742"/>
                    <a:pt x="2978" y="3805"/>
                    <a:pt x="3155" y="3805"/>
                  </a:cubicBezTo>
                  <a:cubicBezTo>
                    <a:pt x="3332" y="3805"/>
                    <a:pt x="3514" y="3742"/>
                    <a:pt x="3655" y="3616"/>
                  </a:cubicBezTo>
                  <a:cubicBezTo>
                    <a:pt x="3939" y="3332"/>
                    <a:pt x="3939" y="2891"/>
                    <a:pt x="3655" y="2608"/>
                  </a:cubicBezTo>
                  <a:lnTo>
                    <a:pt x="1261" y="213"/>
                  </a:lnTo>
                  <a:cubicBezTo>
                    <a:pt x="1119" y="72"/>
                    <a:pt x="938" y="1"/>
                    <a:pt x="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7"/>
            <p:cNvSpPr/>
            <p:nvPr/>
          </p:nvSpPr>
          <p:spPr>
            <a:xfrm>
              <a:off x="-34364575" y="3966850"/>
              <a:ext cx="204025" cy="204025"/>
            </a:xfrm>
            <a:custGeom>
              <a:avLst/>
              <a:gdLst/>
              <a:ahLst/>
              <a:cxnLst/>
              <a:rect l="l" t="t" r="r" b="b"/>
              <a:pathLst>
                <a:path w="8161" h="8161" extrusionOk="0">
                  <a:moveTo>
                    <a:pt x="2994" y="1"/>
                  </a:moveTo>
                  <a:lnTo>
                    <a:pt x="2489" y="1576"/>
                  </a:lnTo>
                  <a:cubicBezTo>
                    <a:pt x="1985" y="3088"/>
                    <a:pt x="1166" y="4474"/>
                    <a:pt x="1" y="5703"/>
                  </a:cubicBezTo>
                  <a:lnTo>
                    <a:pt x="2458" y="8160"/>
                  </a:lnTo>
                  <a:cubicBezTo>
                    <a:pt x="3687" y="6995"/>
                    <a:pt x="5104" y="6175"/>
                    <a:pt x="6585" y="5671"/>
                  </a:cubicBezTo>
                  <a:lnTo>
                    <a:pt x="8160" y="5136"/>
                  </a:lnTo>
                  <a:lnTo>
                    <a:pt x="29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7"/>
            <p:cNvSpPr/>
            <p:nvPr/>
          </p:nvSpPr>
          <p:spPr>
            <a:xfrm>
              <a:off x="-34200750" y="3919600"/>
              <a:ext cx="17350" cy="33875"/>
            </a:xfrm>
            <a:custGeom>
              <a:avLst/>
              <a:gdLst/>
              <a:ahLst/>
              <a:cxnLst/>
              <a:rect l="l" t="t" r="r" b="b"/>
              <a:pathLst>
                <a:path w="694" h="1355" extrusionOk="0">
                  <a:moveTo>
                    <a:pt x="347" y="0"/>
                  </a:moveTo>
                  <a:cubicBezTo>
                    <a:pt x="158" y="0"/>
                    <a:pt x="1" y="158"/>
                    <a:pt x="1" y="347"/>
                  </a:cubicBezTo>
                  <a:lnTo>
                    <a:pt x="1" y="1008"/>
                  </a:lnTo>
                  <a:cubicBezTo>
                    <a:pt x="1" y="1229"/>
                    <a:pt x="158" y="1355"/>
                    <a:pt x="347" y="1355"/>
                  </a:cubicBezTo>
                  <a:cubicBezTo>
                    <a:pt x="536" y="1355"/>
                    <a:pt x="694" y="1229"/>
                    <a:pt x="694" y="1008"/>
                  </a:cubicBezTo>
                  <a:lnTo>
                    <a:pt x="694" y="347"/>
                  </a:lnTo>
                  <a:cubicBezTo>
                    <a:pt x="694" y="158"/>
                    <a:pt x="536" y="0"/>
                    <a:pt x="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7"/>
            <p:cNvSpPr/>
            <p:nvPr/>
          </p:nvSpPr>
          <p:spPr>
            <a:xfrm>
              <a:off x="-34147975" y="3989700"/>
              <a:ext cx="34675" cy="17350"/>
            </a:xfrm>
            <a:custGeom>
              <a:avLst/>
              <a:gdLst/>
              <a:ahLst/>
              <a:cxnLst/>
              <a:rect l="l" t="t" r="r" b="b"/>
              <a:pathLst>
                <a:path w="1387" h="694" extrusionOk="0">
                  <a:moveTo>
                    <a:pt x="379" y="0"/>
                  </a:moveTo>
                  <a:cubicBezTo>
                    <a:pt x="158" y="0"/>
                    <a:pt x="0" y="126"/>
                    <a:pt x="0" y="347"/>
                  </a:cubicBezTo>
                  <a:cubicBezTo>
                    <a:pt x="0" y="536"/>
                    <a:pt x="158" y="693"/>
                    <a:pt x="379" y="693"/>
                  </a:cubicBezTo>
                  <a:lnTo>
                    <a:pt x="1040" y="693"/>
                  </a:lnTo>
                  <a:cubicBezTo>
                    <a:pt x="1229" y="693"/>
                    <a:pt x="1387" y="536"/>
                    <a:pt x="1387" y="347"/>
                  </a:cubicBezTo>
                  <a:cubicBezTo>
                    <a:pt x="1387" y="126"/>
                    <a:pt x="1229" y="0"/>
                    <a:pt x="10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7"/>
            <p:cNvSpPr/>
            <p:nvPr/>
          </p:nvSpPr>
          <p:spPr>
            <a:xfrm>
              <a:off x="-34278725" y="4116500"/>
              <a:ext cx="116600" cy="68600"/>
            </a:xfrm>
            <a:custGeom>
              <a:avLst/>
              <a:gdLst/>
              <a:ahLst/>
              <a:cxnLst/>
              <a:rect l="l" t="t" r="r" b="b"/>
              <a:pathLst>
                <a:path w="4664" h="2744" extrusionOk="0">
                  <a:moveTo>
                    <a:pt x="4411" y="0"/>
                  </a:moveTo>
                  <a:lnTo>
                    <a:pt x="3750" y="221"/>
                  </a:lnTo>
                  <a:cubicBezTo>
                    <a:pt x="3907" y="378"/>
                    <a:pt x="3813" y="631"/>
                    <a:pt x="3624" y="694"/>
                  </a:cubicBezTo>
                  <a:lnTo>
                    <a:pt x="1072" y="2017"/>
                  </a:lnTo>
                  <a:cubicBezTo>
                    <a:pt x="1030" y="2038"/>
                    <a:pt x="984" y="2048"/>
                    <a:pt x="938" y="2048"/>
                  </a:cubicBezTo>
                  <a:cubicBezTo>
                    <a:pt x="844" y="2048"/>
                    <a:pt x="746" y="2006"/>
                    <a:pt x="662" y="1922"/>
                  </a:cubicBezTo>
                  <a:lnTo>
                    <a:pt x="568" y="1796"/>
                  </a:lnTo>
                  <a:cubicBezTo>
                    <a:pt x="347" y="1922"/>
                    <a:pt x="190" y="2080"/>
                    <a:pt x="1" y="2237"/>
                  </a:cubicBezTo>
                  <a:lnTo>
                    <a:pt x="190" y="2426"/>
                  </a:lnTo>
                  <a:cubicBezTo>
                    <a:pt x="395" y="2632"/>
                    <a:pt x="669" y="2744"/>
                    <a:pt x="947" y="2744"/>
                  </a:cubicBezTo>
                  <a:cubicBezTo>
                    <a:pt x="1095" y="2744"/>
                    <a:pt x="1245" y="2712"/>
                    <a:pt x="1387" y="2647"/>
                  </a:cubicBezTo>
                  <a:lnTo>
                    <a:pt x="3939" y="1324"/>
                  </a:lnTo>
                  <a:cubicBezTo>
                    <a:pt x="4411" y="1103"/>
                    <a:pt x="4663" y="505"/>
                    <a:pt x="4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404"/>
        <p:cNvGrpSpPr/>
        <p:nvPr/>
      </p:nvGrpSpPr>
      <p:grpSpPr>
        <a:xfrm>
          <a:off x="0" y="0"/>
          <a:ext cx="0" cy="0"/>
          <a:chOff x="0" y="0"/>
          <a:chExt cx="0" cy="0"/>
        </a:xfrm>
      </p:grpSpPr>
      <p:sp>
        <p:nvSpPr>
          <p:cNvPr id="405" name="Google Shape;405;p38"/>
          <p:cNvSpPr txBox="1">
            <a:spLocks noGrp="1"/>
          </p:cNvSpPr>
          <p:nvPr>
            <p:ph type="title"/>
          </p:nvPr>
        </p:nvSpPr>
        <p:spPr>
          <a:xfrm>
            <a:off x="448925" y="1664075"/>
            <a:ext cx="4447200" cy="1675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Other Tips</a:t>
            </a:r>
            <a:endParaRPr/>
          </a:p>
        </p:txBody>
      </p:sp>
      <p:sp>
        <p:nvSpPr>
          <p:cNvPr id="406" name="Google Shape;406;p38"/>
          <p:cNvSpPr txBox="1">
            <a:spLocks noGrp="1"/>
          </p:cNvSpPr>
          <p:nvPr>
            <p:ph type="subTitle" idx="1"/>
          </p:nvPr>
        </p:nvSpPr>
        <p:spPr>
          <a:xfrm>
            <a:off x="484625" y="3325400"/>
            <a:ext cx="4182900" cy="433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To Improving your Speaking Ability</a:t>
            </a:r>
            <a:endParaRPr/>
          </a:p>
        </p:txBody>
      </p:sp>
      <p:sp>
        <p:nvSpPr>
          <p:cNvPr id="407" name="Google Shape;407;p38"/>
          <p:cNvSpPr/>
          <p:nvPr/>
        </p:nvSpPr>
        <p:spPr>
          <a:xfrm flipH="1">
            <a:off x="5154175" y="1529500"/>
            <a:ext cx="3276600" cy="2115000"/>
          </a:xfrm>
          <a:prstGeom prst="wedgeRectCallout">
            <a:avLst>
              <a:gd name="adj1" fmla="val -8478"/>
              <a:gd name="adj2" fmla="val 6597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8"/>
          <p:cNvSpPr/>
          <p:nvPr/>
        </p:nvSpPr>
        <p:spPr>
          <a:xfrm rot="-5400000">
            <a:off x="5087944" y="3536758"/>
            <a:ext cx="605573" cy="821060"/>
          </a:xfrm>
          <a:custGeom>
            <a:avLst/>
            <a:gdLst/>
            <a:ahLst/>
            <a:cxnLst/>
            <a:rect l="l" t="t" r="r" b="b"/>
            <a:pathLst>
              <a:path w="5929" h="15472" extrusionOk="0">
                <a:moveTo>
                  <a:pt x="1" y="0"/>
                </a:moveTo>
                <a:lnTo>
                  <a:pt x="1" y="15472"/>
                </a:lnTo>
                <a:lnTo>
                  <a:pt x="5928" y="15472"/>
                </a:lnTo>
                <a:lnTo>
                  <a:pt x="59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8"/>
          <p:cNvSpPr txBox="1">
            <a:spLocks noGrp="1"/>
          </p:cNvSpPr>
          <p:nvPr>
            <p:ph type="title" idx="2"/>
          </p:nvPr>
        </p:nvSpPr>
        <p:spPr>
          <a:xfrm>
            <a:off x="5843725" y="2278900"/>
            <a:ext cx="1897500" cy="61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413"/>
        <p:cNvGrpSpPr/>
        <p:nvPr/>
      </p:nvGrpSpPr>
      <p:grpSpPr>
        <a:xfrm>
          <a:off x="0" y="0"/>
          <a:ext cx="0" cy="0"/>
          <a:chOff x="0" y="0"/>
          <a:chExt cx="0" cy="0"/>
        </a:xfrm>
      </p:grpSpPr>
      <p:sp>
        <p:nvSpPr>
          <p:cNvPr id="414" name="Google Shape;414;p39"/>
          <p:cNvSpPr/>
          <p:nvPr/>
        </p:nvSpPr>
        <p:spPr>
          <a:xfrm rot="5400000" flipH="1">
            <a:off x="4570745" y="970123"/>
            <a:ext cx="548350" cy="4214904"/>
          </a:xfrm>
          <a:custGeom>
            <a:avLst/>
            <a:gdLst/>
            <a:ahLst/>
            <a:cxnLst/>
            <a:rect l="l" t="t" r="r" b="b"/>
            <a:pathLst>
              <a:path w="2980" h="7174" extrusionOk="0">
                <a:moveTo>
                  <a:pt x="1" y="0"/>
                </a:moveTo>
                <a:lnTo>
                  <a:pt x="1" y="7174"/>
                </a:lnTo>
                <a:lnTo>
                  <a:pt x="2979" y="7174"/>
                </a:lnTo>
                <a:lnTo>
                  <a:pt x="29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9"/>
          <p:cNvSpPr/>
          <p:nvPr/>
        </p:nvSpPr>
        <p:spPr>
          <a:xfrm rot="5400000" flipH="1">
            <a:off x="4570745" y="1601698"/>
            <a:ext cx="548350" cy="4214904"/>
          </a:xfrm>
          <a:custGeom>
            <a:avLst/>
            <a:gdLst/>
            <a:ahLst/>
            <a:cxnLst/>
            <a:rect l="l" t="t" r="r" b="b"/>
            <a:pathLst>
              <a:path w="2980" h="7174" extrusionOk="0">
                <a:moveTo>
                  <a:pt x="1" y="0"/>
                </a:moveTo>
                <a:lnTo>
                  <a:pt x="1" y="7174"/>
                </a:lnTo>
                <a:lnTo>
                  <a:pt x="2979" y="7174"/>
                </a:lnTo>
                <a:lnTo>
                  <a:pt x="29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9"/>
          <p:cNvSpPr/>
          <p:nvPr/>
        </p:nvSpPr>
        <p:spPr>
          <a:xfrm rot="5400000" flipH="1">
            <a:off x="4570750" y="2228951"/>
            <a:ext cx="548350" cy="4223549"/>
          </a:xfrm>
          <a:custGeom>
            <a:avLst/>
            <a:gdLst/>
            <a:ahLst/>
            <a:cxnLst/>
            <a:rect l="l" t="t" r="r" b="b"/>
            <a:pathLst>
              <a:path w="2980" h="7174" extrusionOk="0">
                <a:moveTo>
                  <a:pt x="1" y="0"/>
                </a:moveTo>
                <a:lnTo>
                  <a:pt x="1" y="7174"/>
                </a:lnTo>
                <a:lnTo>
                  <a:pt x="2979" y="7174"/>
                </a:lnTo>
                <a:lnTo>
                  <a:pt x="29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9"/>
          <p:cNvSpPr/>
          <p:nvPr/>
        </p:nvSpPr>
        <p:spPr>
          <a:xfrm rot="5400000" flipH="1">
            <a:off x="4570749" y="340189"/>
            <a:ext cx="548350" cy="4211622"/>
          </a:xfrm>
          <a:custGeom>
            <a:avLst/>
            <a:gdLst/>
            <a:ahLst/>
            <a:cxnLst/>
            <a:rect l="l" t="t" r="r" b="b"/>
            <a:pathLst>
              <a:path w="2980" h="7174" extrusionOk="0">
                <a:moveTo>
                  <a:pt x="1" y="0"/>
                </a:moveTo>
                <a:lnTo>
                  <a:pt x="1" y="7174"/>
                </a:lnTo>
                <a:lnTo>
                  <a:pt x="2979" y="7174"/>
                </a:lnTo>
                <a:lnTo>
                  <a:pt x="29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9"/>
          <p:cNvSpPr/>
          <p:nvPr/>
        </p:nvSpPr>
        <p:spPr>
          <a:xfrm flipH="1">
            <a:off x="2187301" y="2171821"/>
            <a:ext cx="548350" cy="548345"/>
          </a:xfrm>
          <a:custGeom>
            <a:avLst/>
            <a:gdLst/>
            <a:ahLst/>
            <a:cxnLst/>
            <a:rect l="l" t="t" r="r" b="b"/>
            <a:pathLst>
              <a:path w="2980" h="7174" extrusionOk="0">
                <a:moveTo>
                  <a:pt x="1" y="0"/>
                </a:moveTo>
                <a:lnTo>
                  <a:pt x="1" y="7174"/>
                </a:lnTo>
                <a:lnTo>
                  <a:pt x="2979" y="7174"/>
                </a:lnTo>
                <a:lnTo>
                  <a:pt x="2979" y="0"/>
                </a:lnTo>
                <a:close/>
              </a:path>
            </a:pathLst>
          </a:cu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9" name="Google Shape;419;p39"/>
          <p:cNvSpPr/>
          <p:nvPr/>
        </p:nvSpPr>
        <p:spPr>
          <a:xfrm flipH="1">
            <a:off x="2187301" y="2803396"/>
            <a:ext cx="548350" cy="548345"/>
          </a:xfrm>
          <a:custGeom>
            <a:avLst/>
            <a:gdLst/>
            <a:ahLst/>
            <a:cxnLst/>
            <a:rect l="l" t="t" r="r" b="b"/>
            <a:pathLst>
              <a:path w="2980" h="7174" extrusionOk="0">
                <a:moveTo>
                  <a:pt x="1" y="0"/>
                </a:moveTo>
                <a:lnTo>
                  <a:pt x="1" y="7174"/>
                </a:lnTo>
                <a:lnTo>
                  <a:pt x="2979" y="7174"/>
                </a:lnTo>
                <a:lnTo>
                  <a:pt x="2979" y="0"/>
                </a:lnTo>
                <a:close/>
              </a:path>
            </a:pathLst>
          </a:cu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20" name="Google Shape;420;p39"/>
          <p:cNvSpPr/>
          <p:nvPr/>
        </p:nvSpPr>
        <p:spPr>
          <a:xfrm flipH="1">
            <a:off x="2187301" y="3434971"/>
            <a:ext cx="548350" cy="548345"/>
          </a:xfrm>
          <a:custGeom>
            <a:avLst/>
            <a:gdLst/>
            <a:ahLst/>
            <a:cxnLst/>
            <a:rect l="l" t="t" r="r" b="b"/>
            <a:pathLst>
              <a:path w="2980" h="7174" extrusionOk="0">
                <a:moveTo>
                  <a:pt x="1" y="0"/>
                </a:moveTo>
                <a:lnTo>
                  <a:pt x="1" y="7174"/>
                </a:lnTo>
                <a:lnTo>
                  <a:pt x="2979" y="7174"/>
                </a:lnTo>
                <a:lnTo>
                  <a:pt x="2979" y="0"/>
                </a:lnTo>
                <a:close/>
              </a:path>
            </a:pathLst>
          </a:cu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21" name="Google Shape;421;p39"/>
          <p:cNvSpPr/>
          <p:nvPr/>
        </p:nvSpPr>
        <p:spPr>
          <a:xfrm flipH="1">
            <a:off x="2187301" y="4066546"/>
            <a:ext cx="548350" cy="548345"/>
          </a:xfrm>
          <a:custGeom>
            <a:avLst/>
            <a:gdLst/>
            <a:ahLst/>
            <a:cxnLst/>
            <a:rect l="l" t="t" r="r" b="b"/>
            <a:pathLst>
              <a:path w="2980" h="7174" extrusionOk="0">
                <a:moveTo>
                  <a:pt x="1" y="0"/>
                </a:moveTo>
                <a:lnTo>
                  <a:pt x="1" y="7174"/>
                </a:lnTo>
                <a:lnTo>
                  <a:pt x="2979" y="7174"/>
                </a:lnTo>
                <a:lnTo>
                  <a:pt x="2979" y="0"/>
                </a:lnTo>
                <a:close/>
              </a:path>
            </a:pathLst>
          </a:cu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22" name="Google Shape;422;p39"/>
          <p:cNvSpPr txBox="1">
            <a:spLocks noGrp="1"/>
          </p:cNvSpPr>
          <p:nvPr>
            <p:ph type="title"/>
          </p:nvPr>
        </p:nvSpPr>
        <p:spPr>
          <a:xfrm>
            <a:off x="713225" y="540975"/>
            <a:ext cx="7717500" cy="38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Speak Loud</a:t>
            </a:r>
            <a:endParaRPr/>
          </a:p>
        </p:txBody>
      </p:sp>
      <p:sp>
        <p:nvSpPr>
          <p:cNvPr id="423" name="Google Shape;423;p39"/>
          <p:cNvSpPr txBox="1"/>
          <p:nvPr/>
        </p:nvSpPr>
        <p:spPr>
          <a:xfrm>
            <a:off x="2290926" y="2220093"/>
            <a:ext cx="341100" cy="45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dk1"/>
                </a:solidFill>
                <a:latin typeface="Abril Fatface"/>
                <a:ea typeface="Abril Fatface"/>
                <a:cs typeface="Abril Fatface"/>
                <a:sym typeface="Abril Fatface"/>
              </a:rPr>
              <a:t>1</a:t>
            </a:r>
            <a:endParaRPr sz="2000">
              <a:solidFill>
                <a:schemeClr val="dk1"/>
              </a:solidFill>
              <a:latin typeface="Abril Fatface"/>
              <a:ea typeface="Abril Fatface"/>
              <a:cs typeface="Abril Fatface"/>
              <a:sym typeface="Abril Fatface"/>
            </a:endParaRPr>
          </a:p>
        </p:txBody>
      </p:sp>
      <p:sp>
        <p:nvSpPr>
          <p:cNvPr id="424" name="Google Shape;424;p39"/>
          <p:cNvSpPr txBox="1"/>
          <p:nvPr/>
        </p:nvSpPr>
        <p:spPr>
          <a:xfrm>
            <a:off x="2897451" y="2209750"/>
            <a:ext cx="4005300" cy="472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chemeClr val="dk1"/>
                </a:solidFill>
                <a:latin typeface="Abril Fatface"/>
                <a:ea typeface="Abril Fatface"/>
                <a:cs typeface="Abril Fatface"/>
                <a:sym typeface="Abril Fatface"/>
              </a:rPr>
              <a:t>Say each word loudly</a:t>
            </a:r>
            <a:endParaRPr sz="2000">
              <a:solidFill>
                <a:schemeClr val="dk1"/>
              </a:solidFill>
              <a:latin typeface="Archivo"/>
              <a:ea typeface="Archivo"/>
              <a:cs typeface="Archivo"/>
              <a:sym typeface="Archivo"/>
            </a:endParaRPr>
          </a:p>
        </p:txBody>
      </p:sp>
      <p:sp>
        <p:nvSpPr>
          <p:cNvPr id="425" name="Google Shape;425;p39"/>
          <p:cNvSpPr txBox="1"/>
          <p:nvPr/>
        </p:nvSpPr>
        <p:spPr>
          <a:xfrm>
            <a:off x="2290926" y="2851668"/>
            <a:ext cx="341100" cy="45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dk1"/>
                </a:solidFill>
                <a:latin typeface="Abril Fatface"/>
                <a:ea typeface="Abril Fatface"/>
                <a:cs typeface="Abril Fatface"/>
                <a:sym typeface="Abril Fatface"/>
              </a:rPr>
              <a:t>2</a:t>
            </a:r>
            <a:endParaRPr sz="2000">
              <a:solidFill>
                <a:schemeClr val="dk1"/>
              </a:solidFill>
              <a:latin typeface="Abril Fatface"/>
              <a:ea typeface="Abril Fatface"/>
              <a:cs typeface="Abril Fatface"/>
              <a:sym typeface="Abril Fatface"/>
            </a:endParaRPr>
          </a:p>
        </p:txBody>
      </p:sp>
      <p:sp>
        <p:nvSpPr>
          <p:cNvPr id="426" name="Google Shape;426;p39"/>
          <p:cNvSpPr txBox="1"/>
          <p:nvPr/>
        </p:nvSpPr>
        <p:spPr>
          <a:xfrm>
            <a:off x="2897451" y="2841325"/>
            <a:ext cx="4005300" cy="472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chemeClr val="dk1"/>
                </a:solidFill>
                <a:latin typeface="Abril Fatface"/>
                <a:ea typeface="Abril Fatface"/>
                <a:cs typeface="Abril Fatface"/>
                <a:sym typeface="Abril Fatface"/>
              </a:rPr>
              <a:t>Say each word slowly</a:t>
            </a:r>
            <a:endParaRPr sz="2000">
              <a:solidFill>
                <a:schemeClr val="dk1"/>
              </a:solidFill>
              <a:latin typeface="Archivo"/>
              <a:ea typeface="Archivo"/>
              <a:cs typeface="Archivo"/>
              <a:sym typeface="Archivo"/>
            </a:endParaRPr>
          </a:p>
        </p:txBody>
      </p:sp>
      <p:sp>
        <p:nvSpPr>
          <p:cNvPr id="427" name="Google Shape;427;p39"/>
          <p:cNvSpPr txBox="1"/>
          <p:nvPr/>
        </p:nvSpPr>
        <p:spPr>
          <a:xfrm>
            <a:off x="2290926" y="3483243"/>
            <a:ext cx="341100" cy="45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dk1"/>
                </a:solidFill>
                <a:latin typeface="Abril Fatface"/>
                <a:ea typeface="Abril Fatface"/>
                <a:cs typeface="Abril Fatface"/>
                <a:sym typeface="Abril Fatface"/>
              </a:rPr>
              <a:t>3</a:t>
            </a:r>
            <a:endParaRPr sz="2000">
              <a:solidFill>
                <a:schemeClr val="dk1"/>
              </a:solidFill>
              <a:latin typeface="Abril Fatface"/>
              <a:ea typeface="Abril Fatface"/>
              <a:cs typeface="Abril Fatface"/>
              <a:sym typeface="Abril Fatface"/>
            </a:endParaRPr>
          </a:p>
        </p:txBody>
      </p:sp>
      <p:sp>
        <p:nvSpPr>
          <p:cNvPr id="428" name="Google Shape;428;p39"/>
          <p:cNvSpPr txBox="1"/>
          <p:nvPr/>
        </p:nvSpPr>
        <p:spPr>
          <a:xfrm>
            <a:off x="2897451" y="3472900"/>
            <a:ext cx="4005300" cy="472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chemeClr val="dk1"/>
                </a:solidFill>
                <a:latin typeface="Abril Fatface"/>
                <a:ea typeface="Abril Fatface"/>
                <a:cs typeface="Abril Fatface"/>
                <a:sym typeface="Abril Fatface"/>
              </a:rPr>
              <a:t>Before talking, please swallow</a:t>
            </a:r>
            <a:endParaRPr sz="2000">
              <a:solidFill>
                <a:schemeClr val="dk1"/>
              </a:solidFill>
              <a:latin typeface="Archivo"/>
              <a:ea typeface="Archivo"/>
              <a:cs typeface="Archivo"/>
              <a:sym typeface="Archivo"/>
            </a:endParaRPr>
          </a:p>
        </p:txBody>
      </p:sp>
      <p:sp>
        <p:nvSpPr>
          <p:cNvPr id="429" name="Google Shape;429;p39"/>
          <p:cNvSpPr txBox="1"/>
          <p:nvPr/>
        </p:nvSpPr>
        <p:spPr>
          <a:xfrm>
            <a:off x="2290926" y="4114818"/>
            <a:ext cx="341100" cy="45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dk1"/>
                </a:solidFill>
                <a:latin typeface="Abril Fatface"/>
                <a:ea typeface="Abril Fatface"/>
                <a:cs typeface="Abril Fatface"/>
                <a:sym typeface="Abril Fatface"/>
              </a:rPr>
              <a:t>4</a:t>
            </a:r>
            <a:endParaRPr sz="2000">
              <a:solidFill>
                <a:schemeClr val="dk1"/>
              </a:solidFill>
              <a:latin typeface="Abril Fatface"/>
              <a:ea typeface="Abril Fatface"/>
              <a:cs typeface="Abril Fatface"/>
              <a:sym typeface="Abril Fatface"/>
            </a:endParaRPr>
          </a:p>
        </p:txBody>
      </p:sp>
      <p:sp>
        <p:nvSpPr>
          <p:cNvPr id="430" name="Google Shape;430;p39"/>
          <p:cNvSpPr txBox="1"/>
          <p:nvPr/>
        </p:nvSpPr>
        <p:spPr>
          <a:xfrm>
            <a:off x="2897451" y="4104475"/>
            <a:ext cx="4005300" cy="472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chemeClr val="dk1"/>
                </a:solidFill>
                <a:latin typeface="Abril Fatface"/>
                <a:ea typeface="Abril Fatface"/>
                <a:cs typeface="Abril Fatface"/>
                <a:sym typeface="Abril Fatface"/>
              </a:rPr>
              <a:t>Say every sound in every word</a:t>
            </a:r>
            <a:endParaRPr sz="2000">
              <a:solidFill>
                <a:schemeClr val="dk1"/>
              </a:solidFill>
              <a:latin typeface="Archivo"/>
              <a:ea typeface="Archivo"/>
              <a:cs typeface="Archivo"/>
              <a:sym typeface="Archivo"/>
            </a:endParaRPr>
          </a:p>
        </p:txBody>
      </p:sp>
      <p:sp>
        <p:nvSpPr>
          <p:cNvPr id="431" name="Google Shape;431;p39"/>
          <p:cNvSpPr/>
          <p:nvPr/>
        </p:nvSpPr>
        <p:spPr>
          <a:xfrm rot="10800000">
            <a:off x="8582450" y="4174524"/>
            <a:ext cx="282452" cy="680023"/>
          </a:xfrm>
          <a:custGeom>
            <a:avLst/>
            <a:gdLst/>
            <a:ahLst/>
            <a:cxnLst/>
            <a:rect l="l" t="t" r="r" b="b"/>
            <a:pathLst>
              <a:path w="2980" h="7174" extrusionOk="0">
                <a:moveTo>
                  <a:pt x="1" y="0"/>
                </a:moveTo>
                <a:lnTo>
                  <a:pt x="1" y="7174"/>
                </a:lnTo>
                <a:lnTo>
                  <a:pt x="2979" y="7174"/>
                </a:lnTo>
                <a:lnTo>
                  <a:pt x="29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9"/>
          <p:cNvSpPr txBox="1">
            <a:spLocks noGrp="1"/>
          </p:cNvSpPr>
          <p:nvPr>
            <p:ph type="body" idx="4294967295"/>
          </p:nvPr>
        </p:nvSpPr>
        <p:spPr>
          <a:xfrm>
            <a:off x="2366100" y="1191575"/>
            <a:ext cx="4411800" cy="8175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400"/>
              <a:t>Volume also increases confidence</a:t>
            </a:r>
            <a:endParaRPr sz="1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36"/>
        <p:cNvGrpSpPr/>
        <p:nvPr/>
      </p:nvGrpSpPr>
      <p:grpSpPr>
        <a:xfrm>
          <a:off x="0" y="0"/>
          <a:ext cx="0" cy="0"/>
          <a:chOff x="0" y="0"/>
          <a:chExt cx="0" cy="0"/>
        </a:xfrm>
      </p:grpSpPr>
      <p:sp>
        <p:nvSpPr>
          <p:cNvPr id="437" name="Google Shape;437;p40"/>
          <p:cNvSpPr/>
          <p:nvPr/>
        </p:nvSpPr>
        <p:spPr>
          <a:xfrm flipH="1">
            <a:off x="1018075" y="2132750"/>
            <a:ext cx="1079700" cy="696900"/>
          </a:xfrm>
          <a:prstGeom prst="wedgeRectCallout">
            <a:avLst>
              <a:gd name="adj1" fmla="val -8478"/>
              <a:gd name="adj2" fmla="val 65973"/>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8" name="Google Shape;438;p40"/>
          <p:cNvSpPr txBox="1">
            <a:spLocks noGrp="1"/>
          </p:cNvSpPr>
          <p:nvPr>
            <p:ph type="title"/>
          </p:nvPr>
        </p:nvSpPr>
        <p:spPr>
          <a:xfrm>
            <a:off x="713225" y="540975"/>
            <a:ext cx="7717500" cy="38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Posture and Eye Contact Exercises </a:t>
            </a:r>
            <a:endParaRPr/>
          </a:p>
        </p:txBody>
      </p:sp>
      <p:sp>
        <p:nvSpPr>
          <p:cNvPr id="439" name="Google Shape;439;p40"/>
          <p:cNvSpPr txBox="1"/>
          <p:nvPr/>
        </p:nvSpPr>
        <p:spPr>
          <a:xfrm>
            <a:off x="1353475" y="2291900"/>
            <a:ext cx="375000" cy="37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Abril Fatface"/>
                <a:ea typeface="Abril Fatface"/>
                <a:cs typeface="Abril Fatface"/>
                <a:sym typeface="Abril Fatface"/>
              </a:rPr>
              <a:t>1</a:t>
            </a:r>
            <a:endParaRPr sz="2400">
              <a:latin typeface="Abril Fatface"/>
              <a:ea typeface="Abril Fatface"/>
              <a:cs typeface="Abril Fatface"/>
              <a:sym typeface="Abril Fatface"/>
            </a:endParaRPr>
          </a:p>
        </p:txBody>
      </p:sp>
      <p:sp>
        <p:nvSpPr>
          <p:cNvPr id="440" name="Google Shape;440;p40"/>
          <p:cNvSpPr txBox="1"/>
          <p:nvPr/>
        </p:nvSpPr>
        <p:spPr>
          <a:xfrm>
            <a:off x="2284925" y="2030900"/>
            <a:ext cx="5841000" cy="900600"/>
          </a:xfrm>
          <a:prstGeom prst="rect">
            <a:avLst/>
          </a:prstGeom>
          <a:noFill/>
          <a:ln>
            <a:noFill/>
          </a:ln>
        </p:spPr>
        <p:txBody>
          <a:bodyPr spcFirstLastPara="1" wrap="square" lIns="91425" tIns="91425" rIns="91425" bIns="91425" anchor="ctr" anchorCtr="0">
            <a:noAutofit/>
          </a:bodyPr>
          <a:lstStyle/>
          <a:p>
            <a:pPr marL="457200" lvl="0" indent="-317500" algn="l" rtl="0">
              <a:spcBef>
                <a:spcPts val="0"/>
              </a:spcBef>
              <a:spcAft>
                <a:spcPts val="0"/>
              </a:spcAft>
              <a:buClr>
                <a:schemeClr val="lt2"/>
              </a:buClr>
              <a:buSzPts val="1400"/>
              <a:buFont typeface="Archivo"/>
              <a:buChar char="●"/>
            </a:pPr>
            <a:r>
              <a:rPr lang="en">
                <a:solidFill>
                  <a:schemeClr val="dk1"/>
                </a:solidFill>
                <a:latin typeface="Archivo"/>
                <a:ea typeface="Archivo"/>
                <a:cs typeface="Archivo"/>
                <a:sym typeface="Archivo"/>
              </a:rPr>
              <a:t>Sit up straight in your chair (no slouching)</a:t>
            </a:r>
            <a:endParaRPr>
              <a:solidFill>
                <a:schemeClr val="dk1"/>
              </a:solidFill>
              <a:latin typeface="Archivo"/>
              <a:ea typeface="Archivo"/>
              <a:cs typeface="Archivo"/>
              <a:sym typeface="Archivo"/>
            </a:endParaRPr>
          </a:p>
          <a:p>
            <a:pPr marL="457200" lvl="0" indent="-317500" algn="l" rtl="0">
              <a:spcBef>
                <a:spcPts val="0"/>
              </a:spcBef>
              <a:spcAft>
                <a:spcPts val="0"/>
              </a:spcAft>
              <a:buClr>
                <a:schemeClr val="lt2"/>
              </a:buClr>
              <a:buSzPts val="1400"/>
              <a:buFont typeface="Archivo"/>
              <a:buChar char="●"/>
            </a:pPr>
            <a:r>
              <a:rPr lang="en">
                <a:solidFill>
                  <a:schemeClr val="dk1"/>
                </a:solidFill>
                <a:latin typeface="Archivo"/>
                <a:ea typeface="Archivo"/>
                <a:cs typeface="Archivo"/>
                <a:sym typeface="Archivo"/>
              </a:rPr>
              <a:t>Put your feet flat on the floor if your legs are long enough to touch</a:t>
            </a:r>
            <a:endParaRPr>
              <a:solidFill>
                <a:schemeClr val="dk1"/>
              </a:solidFill>
              <a:latin typeface="Archivo"/>
              <a:ea typeface="Archivo"/>
              <a:cs typeface="Archivo"/>
              <a:sym typeface="Archivo"/>
            </a:endParaRPr>
          </a:p>
          <a:p>
            <a:pPr marL="457200" lvl="0" indent="-317500" algn="l" rtl="0">
              <a:spcBef>
                <a:spcPts val="0"/>
              </a:spcBef>
              <a:spcAft>
                <a:spcPts val="0"/>
              </a:spcAft>
              <a:buClr>
                <a:schemeClr val="lt2"/>
              </a:buClr>
              <a:buSzPts val="1400"/>
              <a:buFont typeface="Archivo"/>
              <a:buChar char="●"/>
            </a:pPr>
            <a:r>
              <a:rPr lang="en">
                <a:solidFill>
                  <a:schemeClr val="dk1"/>
                </a:solidFill>
                <a:latin typeface="Archivo"/>
                <a:ea typeface="Archivo"/>
                <a:cs typeface="Archivo"/>
                <a:sym typeface="Archivo"/>
              </a:rPr>
              <a:t>Center your head (don’t turn it more to either the left or right side)</a:t>
            </a:r>
            <a:endParaRPr>
              <a:solidFill>
                <a:schemeClr val="dk1"/>
              </a:solidFill>
              <a:latin typeface="Archivo"/>
              <a:ea typeface="Archivo"/>
              <a:cs typeface="Archivo"/>
              <a:sym typeface="Archivo"/>
            </a:endParaRPr>
          </a:p>
          <a:p>
            <a:pPr marL="457200" lvl="0" indent="-317500" algn="l" rtl="0">
              <a:spcBef>
                <a:spcPts val="0"/>
              </a:spcBef>
              <a:spcAft>
                <a:spcPts val="0"/>
              </a:spcAft>
              <a:buClr>
                <a:schemeClr val="lt2"/>
              </a:buClr>
              <a:buSzPts val="1400"/>
              <a:buFont typeface="Archivo"/>
              <a:buChar char="●"/>
            </a:pPr>
            <a:r>
              <a:rPr lang="en">
                <a:solidFill>
                  <a:schemeClr val="dk1"/>
                </a:solidFill>
                <a:latin typeface="Archivo"/>
                <a:ea typeface="Archivo"/>
                <a:cs typeface="Archivo"/>
                <a:sym typeface="Archivo"/>
              </a:rPr>
              <a:t>Raise your head and look forward (don’t tuck your chin)</a:t>
            </a:r>
            <a:endParaRPr>
              <a:solidFill>
                <a:schemeClr val="dk1"/>
              </a:solidFill>
              <a:latin typeface="Archivo"/>
              <a:ea typeface="Archivo"/>
              <a:cs typeface="Archivo"/>
              <a:sym typeface="Archivo"/>
            </a:endParaRPr>
          </a:p>
        </p:txBody>
      </p:sp>
      <p:sp>
        <p:nvSpPr>
          <p:cNvPr id="441" name="Google Shape;441;p40"/>
          <p:cNvSpPr/>
          <p:nvPr/>
        </p:nvSpPr>
        <p:spPr>
          <a:xfrm flipH="1">
            <a:off x="1018075" y="3451675"/>
            <a:ext cx="1079700" cy="696900"/>
          </a:xfrm>
          <a:prstGeom prst="wedgeRectCallout">
            <a:avLst>
              <a:gd name="adj1" fmla="val -8478"/>
              <a:gd name="adj2" fmla="val 65973"/>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2" name="Google Shape;442;p40"/>
          <p:cNvSpPr txBox="1"/>
          <p:nvPr/>
        </p:nvSpPr>
        <p:spPr>
          <a:xfrm>
            <a:off x="1353450" y="3610825"/>
            <a:ext cx="375000" cy="37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Abril Fatface"/>
                <a:ea typeface="Abril Fatface"/>
                <a:cs typeface="Abril Fatface"/>
                <a:sym typeface="Abril Fatface"/>
              </a:rPr>
              <a:t>2</a:t>
            </a:r>
            <a:endParaRPr sz="2400">
              <a:latin typeface="Abril Fatface"/>
              <a:ea typeface="Abril Fatface"/>
              <a:cs typeface="Abril Fatface"/>
              <a:sym typeface="Abril Fatface"/>
            </a:endParaRPr>
          </a:p>
        </p:txBody>
      </p:sp>
      <p:sp>
        <p:nvSpPr>
          <p:cNvPr id="443" name="Google Shape;443;p40"/>
          <p:cNvSpPr txBox="1"/>
          <p:nvPr/>
        </p:nvSpPr>
        <p:spPr>
          <a:xfrm>
            <a:off x="2284100" y="3349825"/>
            <a:ext cx="5841000" cy="900600"/>
          </a:xfrm>
          <a:prstGeom prst="rect">
            <a:avLst/>
          </a:prstGeom>
          <a:noFill/>
          <a:ln>
            <a:noFill/>
          </a:ln>
        </p:spPr>
        <p:txBody>
          <a:bodyPr spcFirstLastPara="1" wrap="square" lIns="91425" tIns="91425" rIns="91425" bIns="91425" anchor="ctr" anchorCtr="0">
            <a:noAutofit/>
          </a:bodyPr>
          <a:lstStyle/>
          <a:p>
            <a:pPr marL="457200" lvl="0" indent="-317500" algn="l" rtl="0">
              <a:spcBef>
                <a:spcPts val="0"/>
              </a:spcBef>
              <a:spcAft>
                <a:spcPts val="0"/>
              </a:spcAft>
              <a:buClr>
                <a:schemeClr val="lt2"/>
              </a:buClr>
              <a:buSzPts val="1400"/>
              <a:buFont typeface="Archivo"/>
              <a:buChar char="●"/>
            </a:pPr>
            <a:r>
              <a:rPr lang="en">
                <a:solidFill>
                  <a:schemeClr val="dk1"/>
                </a:solidFill>
                <a:latin typeface="Archivo"/>
                <a:ea typeface="Archivo"/>
                <a:cs typeface="Archivo"/>
                <a:sym typeface="Archivo"/>
              </a:rPr>
              <a:t>What is your name?</a:t>
            </a:r>
            <a:endParaRPr>
              <a:solidFill>
                <a:schemeClr val="dk1"/>
              </a:solidFill>
              <a:latin typeface="Archivo"/>
              <a:ea typeface="Archivo"/>
              <a:cs typeface="Archivo"/>
              <a:sym typeface="Archivo"/>
            </a:endParaRPr>
          </a:p>
          <a:p>
            <a:pPr marL="457200" lvl="0" indent="-317500" algn="l" rtl="0">
              <a:spcBef>
                <a:spcPts val="0"/>
              </a:spcBef>
              <a:spcAft>
                <a:spcPts val="0"/>
              </a:spcAft>
              <a:buClr>
                <a:schemeClr val="lt2"/>
              </a:buClr>
              <a:buSzPts val="1400"/>
              <a:buFont typeface="Archivo"/>
              <a:buChar char="●"/>
            </a:pPr>
            <a:r>
              <a:rPr lang="en">
                <a:solidFill>
                  <a:schemeClr val="dk1"/>
                </a:solidFill>
                <a:latin typeface="Archivo"/>
                <a:ea typeface="Archivo"/>
                <a:cs typeface="Archivo"/>
                <a:sym typeface="Archivo"/>
              </a:rPr>
              <a:t>What grade are you in?</a:t>
            </a:r>
            <a:endParaRPr>
              <a:solidFill>
                <a:schemeClr val="dk1"/>
              </a:solidFill>
              <a:latin typeface="Archivo"/>
              <a:ea typeface="Archivo"/>
              <a:cs typeface="Archivo"/>
              <a:sym typeface="Archivo"/>
            </a:endParaRPr>
          </a:p>
          <a:p>
            <a:pPr marL="457200" lvl="0" indent="-317500" algn="l" rtl="0">
              <a:spcBef>
                <a:spcPts val="0"/>
              </a:spcBef>
              <a:spcAft>
                <a:spcPts val="0"/>
              </a:spcAft>
              <a:buClr>
                <a:schemeClr val="lt2"/>
              </a:buClr>
              <a:buSzPts val="1400"/>
              <a:buFont typeface="Archivo"/>
              <a:buChar char="●"/>
            </a:pPr>
            <a:r>
              <a:rPr lang="en">
                <a:solidFill>
                  <a:schemeClr val="dk1"/>
                </a:solidFill>
                <a:latin typeface="Archivo"/>
                <a:ea typeface="Archivo"/>
                <a:cs typeface="Archivo"/>
                <a:sym typeface="Archivo"/>
              </a:rPr>
              <a:t>What is your’s teacher name this year?</a:t>
            </a:r>
            <a:endParaRPr>
              <a:solidFill>
                <a:schemeClr val="dk1"/>
              </a:solidFill>
              <a:latin typeface="Archivo"/>
              <a:ea typeface="Archivo"/>
              <a:cs typeface="Archivo"/>
              <a:sym typeface="Archivo"/>
            </a:endParaRPr>
          </a:p>
          <a:p>
            <a:pPr marL="457200" lvl="0" indent="-317500" algn="l" rtl="0">
              <a:spcBef>
                <a:spcPts val="0"/>
              </a:spcBef>
              <a:spcAft>
                <a:spcPts val="0"/>
              </a:spcAft>
              <a:buClr>
                <a:schemeClr val="lt2"/>
              </a:buClr>
              <a:buSzPts val="1400"/>
              <a:buFont typeface="Archivo"/>
              <a:buChar char="●"/>
            </a:pPr>
            <a:r>
              <a:rPr lang="en">
                <a:solidFill>
                  <a:schemeClr val="dk1"/>
                </a:solidFill>
                <a:latin typeface="Archivo"/>
                <a:ea typeface="Archivo"/>
                <a:cs typeface="Archivo"/>
                <a:sym typeface="Archivo"/>
              </a:rPr>
              <a:t>What is your favourite subject in school?</a:t>
            </a:r>
            <a:endParaRPr>
              <a:solidFill>
                <a:schemeClr val="dk1"/>
              </a:solidFill>
              <a:latin typeface="Archivo"/>
              <a:ea typeface="Archivo"/>
              <a:cs typeface="Archivo"/>
              <a:sym typeface="Archivo"/>
            </a:endParaRPr>
          </a:p>
        </p:txBody>
      </p:sp>
      <p:sp>
        <p:nvSpPr>
          <p:cNvPr id="444" name="Google Shape;444;p40"/>
          <p:cNvSpPr txBox="1">
            <a:spLocks noGrp="1"/>
          </p:cNvSpPr>
          <p:nvPr>
            <p:ph type="body" idx="4294967295"/>
          </p:nvPr>
        </p:nvSpPr>
        <p:spPr>
          <a:xfrm>
            <a:off x="2366100" y="1191575"/>
            <a:ext cx="4411800" cy="8175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400"/>
              <a:t>Try to maintain this good sitting posture while while answering the following questions:</a:t>
            </a:r>
            <a:endParaRPr sz="1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448"/>
        <p:cNvGrpSpPr/>
        <p:nvPr/>
      </p:nvGrpSpPr>
      <p:grpSpPr>
        <a:xfrm>
          <a:off x="0" y="0"/>
          <a:ext cx="0" cy="0"/>
          <a:chOff x="0" y="0"/>
          <a:chExt cx="0" cy="0"/>
        </a:xfrm>
      </p:grpSpPr>
      <p:sp>
        <p:nvSpPr>
          <p:cNvPr id="449" name="Google Shape;449;p41"/>
          <p:cNvSpPr txBox="1">
            <a:spLocks noGrp="1"/>
          </p:cNvSpPr>
          <p:nvPr>
            <p:ph type="title"/>
          </p:nvPr>
        </p:nvSpPr>
        <p:spPr>
          <a:xfrm>
            <a:off x="713225" y="540975"/>
            <a:ext cx="7717500" cy="38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Time to Relax and Stretch</a:t>
            </a:r>
            <a:endParaRPr/>
          </a:p>
        </p:txBody>
      </p:sp>
      <p:sp>
        <p:nvSpPr>
          <p:cNvPr id="450" name="Google Shape;450;p41"/>
          <p:cNvSpPr/>
          <p:nvPr/>
        </p:nvSpPr>
        <p:spPr>
          <a:xfrm rot="5400000" flipH="1">
            <a:off x="6191287" y="-201807"/>
            <a:ext cx="539209" cy="3758817"/>
          </a:xfrm>
          <a:custGeom>
            <a:avLst/>
            <a:gdLst/>
            <a:ahLst/>
            <a:cxnLst/>
            <a:rect l="l" t="t" r="r" b="b"/>
            <a:pathLst>
              <a:path w="2980" h="7174" extrusionOk="0">
                <a:moveTo>
                  <a:pt x="1" y="0"/>
                </a:moveTo>
                <a:lnTo>
                  <a:pt x="1" y="7174"/>
                </a:lnTo>
                <a:lnTo>
                  <a:pt x="2979" y="7174"/>
                </a:lnTo>
                <a:lnTo>
                  <a:pt x="29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1"/>
          <p:cNvSpPr/>
          <p:nvPr/>
        </p:nvSpPr>
        <p:spPr>
          <a:xfrm rot="5400000" flipH="1">
            <a:off x="2330636" y="-197808"/>
            <a:ext cx="539209" cy="3750818"/>
          </a:xfrm>
          <a:custGeom>
            <a:avLst/>
            <a:gdLst/>
            <a:ahLst/>
            <a:cxnLst/>
            <a:rect l="l" t="t" r="r" b="b"/>
            <a:pathLst>
              <a:path w="2980" h="7174" extrusionOk="0">
                <a:moveTo>
                  <a:pt x="1" y="0"/>
                </a:moveTo>
                <a:lnTo>
                  <a:pt x="1" y="7174"/>
                </a:lnTo>
                <a:lnTo>
                  <a:pt x="2979" y="7174"/>
                </a:lnTo>
                <a:lnTo>
                  <a:pt x="29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1"/>
          <p:cNvSpPr/>
          <p:nvPr/>
        </p:nvSpPr>
        <p:spPr>
          <a:xfrm flipH="1">
            <a:off x="713248" y="1408011"/>
            <a:ext cx="539201" cy="539198"/>
          </a:xfrm>
          <a:custGeom>
            <a:avLst/>
            <a:gdLst/>
            <a:ahLst/>
            <a:cxnLst/>
            <a:rect l="l" t="t" r="r" b="b"/>
            <a:pathLst>
              <a:path w="2980" h="7174" extrusionOk="0">
                <a:moveTo>
                  <a:pt x="1" y="0"/>
                </a:moveTo>
                <a:lnTo>
                  <a:pt x="1" y="7174"/>
                </a:lnTo>
                <a:lnTo>
                  <a:pt x="2979" y="7174"/>
                </a:lnTo>
                <a:lnTo>
                  <a:pt x="2979" y="0"/>
                </a:lnTo>
                <a:close/>
              </a:path>
            </a:pathLst>
          </a:cu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3" name="Google Shape;453;p41"/>
          <p:cNvSpPr/>
          <p:nvPr/>
        </p:nvSpPr>
        <p:spPr>
          <a:xfrm flipH="1">
            <a:off x="4574100" y="1408011"/>
            <a:ext cx="539201" cy="539198"/>
          </a:xfrm>
          <a:custGeom>
            <a:avLst/>
            <a:gdLst/>
            <a:ahLst/>
            <a:cxnLst/>
            <a:rect l="l" t="t" r="r" b="b"/>
            <a:pathLst>
              <a:path w="2980" h="7174" extrusionOk="0">
                <a:moveTo>
                  <a:pt x="1" y="0"/>
                </a:moveTo>
                <a:lnTo>
                  <a:pt x="1" y="7174"/>
                </a:lnTo>
                <a:lnTo>
                  <a:pt x="2979" y="7174"/>
                </a:lnTo>
                <a:lnTo>
                  <a:pt x="2979" y="0"/>
                </a:lnTo>
                <a:close/>
              </a:path>
            </a:pathLst>
          </a:cu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4" name="Google Shape;454;p41"/>
          <p:cNvSpPr txBox="1"/>
          <p:nvPr/>
        </p:nvSpPr>
        <p:spPr>
          <a:xfrm>
            <a:off x="815138" y="1455460"/>
            <a:ext cx="335400" cy="444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latin typeface="Abril Fatface"/>
                <a:ea typeface="Abril Fatface"/>
                <a:cs typeface="Abril Fatface"/>
                <a:sym typeface="Abril Fatface"/>
              </a:rPr>
              <a:t>1</a:t>
            </a:r>
            <a:endParaRPr sz="2000">
              <a:latin typeface="Abril Fatface"/>
              <a:ea typeface="Abril Fatface"/>
              <a:cs typeface="Abril Fatface"/>
              <a:sym typeface="Abril Fatface"/>
            </a:endParaRPr>
          </a:p>
        </p:txBody>
      </p:sp>
      <p:sp>
        <p:nvSpPr>
          <p:cNvPr id="455" name="Google Shape;455;p41"/>
          <p:cNvSpPr txBox="1"/>
          <p:nvPr/>
        </p:nvSpPr>
        <p:spPr>
          <a:xfrm>
            <a:off x="1476865" y="1455460"/>
            <a:ext cx="2998800" cy="444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chemeClr val="dk1"/>
                </a:solidFill>
                <a:latin typeface="Abril Fatface"/>
                <a:ea typeface="Abril Fatface"/>
                <a:cs typeface="Abril Fatface"/>
                <a:sym typeface="Abril Fatface"/>
              </a:rPr>
              <a:t>Shoulder stretch</a:t>
            </a:r>
            <a:endParaRPr sz="2000">
              <a:solidFill>
                <a:schemeClr val="dk1"/>
              </a:solidFill>
              <a:latin typeface="Archivo"/>
              <a:ea typeface="Archivo"/>
              <a:cs typeface="Archivo"/>
              <a:sym typeface="Archivo"/>
            </a:endParaRPr>
          </a:p>
        </p:txBody>
      </p:sp>
      <p:sp>
        <p:nvSpPr>
          <p:cNvPr id="456" name="Google Shape;456;p41"/>
          <p:cNvSpPr txBox="1"/>
          <p:nvPr/>
        </p:nvSpPr>
        <p:spPr>
          <a:xfrm>
            <a:off x="4675998" y="1455460"/>
            <a:ext cx="335400" cy="444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latin typeface="Abril Fatface"/>
                <a:ea typeface="Abril Fatface"/>
                <a:cs typeface="Abril Fatface"/>
                <a:sym typeface="Abril Fatface"/>
              </a:rPr>
              <a:t>2</a:t>
            </a:r>
            <a:endParaRPr sz="2000">
              <a:latin typeface="Abril Fatface"/>
              <a:ea typeface="Abril Fatface"/>
              <a:cs typeface="Abril Fatface"/>
              <a:sym typeface="Abril Fatface"/>
            </a:endParaRPr>
          </a:p>
        </p:txBody>
      </p:sp>
      <p:sp>
        <p:nvSpPr>
          <p:cNvPr id="457" name="Google Shape;457;p41"/>
          <p:cNvSpPr txBox="1"/>
          <p:nvPr/>
        </p:nvSpPr>
        <p:spPr>
          <a:xfrm>
            <a:off x="5341508" y="1455460"/>
            <a:ext cx="2998800" cy="444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chemeClr val="dk1"/>
                </a:solidFill>
                <a:latin typeface="Abril Fatface"/>
                <a:ea typeface="Abril Fatface"/>
                <a:cs typeface="Abril Fatface"/>
                <a:sym typeface="Abril Fatface"/>
              </a:rPr>
              <a:t>Neck stretch</a:t>
            </a:r>
            <a:endParaRPr sz="2000">
              <a:solidFill>
                <a:schemeClr val="dk1"/>
              </a:solidFill>
              <a:latin typeface="Archivo"/>
              <a:ea typeface="Archivo"/>
              <a:cs typeface="Archivo"/>
              <a:sym typeface="Archivo"/>
            </a:endParaRPr>
          </a:p>
        </p:txBody>
      </p:sp>
      <p:sp>
        <p:nvSpPr>
          <p:cNvPr id="458" name="Google Shape;458;p41"/>
          <p:cNvSpPr txBox="1"/>
          <p:nvPr/>
        </p:nvSpPr>
        <p:spPr>
          <a:xfrm>
            <a:off x="1358850" y="1947951"/>
            <a:ext cx="3049800" cy="1066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latin typeface="Archivo"/>
                <a:ea typeface="Archivo"/>
                <a:cs typeface="Archivo"/>
                <a:sym typeface="Archivo"/>
              </a:rPr>
              <a:t>Place left hand on right shoulder. Have elbow parallel to floor. Place right hand on left elbow and gently push toward right shoulder</a:t>
            </a:r>
            <a:endParaRPr>
              <a:solidFill>
                <a:schemeClr val="dk1"/>
              </a:solidFill>
              <a:latin typeface="Archivo"/>
              <a:ea typeface="Archivo"/>
              <a:cs typeface="Archivo"/>
              <a:sym typeface="Archivo"/>
            </a:endParaRPr>
          </a:p>
        </p:txBody>
      </p:sp>
      <p:sp>
        <p:nvSpPr>
          <p:cNvPr id="459" name="Google Shape;459;p41"/>
          <p:cNvSpPr txBox="1"/>
          <p:nvPr/>
        </p:nvSpPr>
        <p:spPr>
          <a:xfrm>
            <a:off x="5289099" y="1947951"/>
            <a:ext cx="3049800" cy="1066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latin typeface="Archivo"/>
                <a:ea typeface="Archivo"/>
                <a:cs typeface="Archivo"/>
                <a:sym typeface="Archivo"/>
              </a:rPr>
              <a:t>Place your right hand over the top of your head and use the tip of your fingers to pull your head towards your right shoulder</a:t>
            </a:r>
            <a:endParaRPr>
              <a:solidFill>
                <a:schemeClr val="dk1"/>
              </a:solidFill>
              <a:latin typeface="Archivo"/>
              <a:ea typeface="Archivo"/>
              <a:cs typeface="Archivo"/>
              <a:sym typeface="Archivo"/>
            </a:endParaRPr>
          </a:p>
        </p:txBody>
      </p:sp>
      <p:sp>
        <p:nvSpPr>
          <p:cNvPr id="460" name="Google Shape;460;p41"/>
          <p:cNvSpPr/>
          <p:nvPr/>
        </p:nvSpPr>
        <p:spPr>
          <a:xfrm rot="5400000" flipH="1">
            <a:off x="6191262" y="1513237"/>
            <a:ext cx="539209" cy="3758817"/>
          </a:xfrm>
          <a:custGeom>
            <a:avLst/>
            <a:gdLst/>
            <a:ahLst/>
            <a:cxnLst/>
            <a:rect l="l" t="t" r="r" b="b"/>
            <a:pathLst>
              <a:path w="2980" h="7174" extrusionOk="0">
                <a:moveTo>
                  <a:pt x="1" y="0"/>
                </a:moveTo>
                <a:lnTo>
                  <a:pt x="1" y="7174"/>
                </a:lnTo>
                <a:lnTo>
                  <a:pt x="2979" y="7174"/>
                </a:lnTo>
                <a:lnTo>
                  <a:pt x="29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1"/>
          <p:cNvSpPr/>
          <p:nvPr/>
        </p:nvSpPr>
        <p:spPr>
          <a:xfrm rot="5400000" flipH="1">
            <a:off x="2330612" y="1517237"/>
            <a:ext cx="539209" cy="3750818"/>
          </a:xfrm>
          <a:custGeom>
            <a:avLst/>
            <a:gdLst/>
            <a:ahLst/>
            <a:cxnLst/>
            <a:rect l="l" t="t" r="r" b="b"/>
            <a:pathLst>
              <a:path w="2980" h="7174" extrusionOk="0">
                <a:moveTo>
                  <a:pt x="1" y="0"/>
                </a:moveTo>
                <a:lnTo>
                  <a:pt x="1" y="7174"/>
                </a:lnTo>
                <a:lnTo>
                  <a:pt x="2979" y="7174"/>
                </a:lnTo>
                <a:lnTo>
                  <a:pt x="29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1"/>
          <p:cNvSpPr/>
          <p:nvPr/>
        </p:nvSpPr>
        <p:spPr>
          <a:xfrm flipH="1">
            <a:off x="713223" y="3123041"/>
            <a:ext cx="539201" cy="539198"/>
          </a:xfrm>
          <a:custGeom>
            <a:avLst/>
            <a:gdLst/>
            <a:ahLst/>
            <a:cxnLst/>
            <a:rect l="l" t="t" r="r" b="b"/>
            <a:pathLst>
              <a:path w="2980" h="7174" extrusionOk="0">
                <a:moveTo>
                  <a:pt x="1" y="0"/>
                </a:moveTo>
                <a:lnTo>
                  <a:pt x="1" y="7174"/>
                </a:lnTo>
                <a:lnTo>
                  <a:pt x="2979" y="7174"/>
                </a:lnTo>
                <a:lnTo>
                  <a:pt x="29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1"/>
          <p:cNvSpPr/>
          <p:nvPr/>
        </p:nvSpPr>
        <p:spPr>
          <a:xfrm flipH="1">
            <a:off x="4574075" y="3123041"/>
            <a:ext cx="539201" cy="539198"/>
          </a:xfrm>
          <a:custGeom>
            <a:avLst/>
            <a:gdLst/>
            <a:ahLst/>
            <a:cxnLst/>
            <a:rect l="l" t="t" r="r" b="b"/>
            <a:pathLst>
              <a:path w="2980" h="7174" extrusionOk="0">
                <a:moveTo>
                  <a:pt x="1" y="0"/>
                </a:moveTo>
                <a:lnTo>
                  <a:pt x="1" y="7174"/>
                </a:lnTo>
                <a:lnTo>
                  <a:pt x="2979" y="7174"/>
                </a:lnTo>
                <a:lnTo>
                  <a:pt x="29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1"/>
          <p:cNvSpPr txBox="1"/>
          <p:nvPr/>
        </p:nvSpPr>
        <p:spPr>
          <a:xfrm>
            <a:off x="815113" y="3170490"/>
            <a:ext cx="335400" cy="444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latin typeface="Abril Fatface"/>
                <a:ea typeface="Abril Fatface"/>
                <a:cs typeface="Abril Fatface"/>
                <a:sym typeface="Abril Fatface"/>
              </a:rPr>
              <a:t>3</a:t>
            </a:r>
            <a:endParaRPr sz="2000">
              <a:latin typeface="Abril Fatface"/>
              <a:ea typeface="Abril Fatface"/>
              <a:cs typeface="Abril Fatface"/>
              <a:sym typeface="Abril Fatface"/>
            </a:endParaRPr>
          </a:p>
        </p:txBody>
      </p:sp>
      <p:sp>
        <p:nvSpPr>
          <p:cNvPr id="465" name="Google Shape;465;p41"/>
          <p:cNvSpPr txBox="1"/>
          <p:nvPr/>
        </p:nvSpPr>
        <p:spPr>
          <a:xfrm>
            <a:off x="1476840" y="3170490"/>
            <a:ext cx="2998800" cy="444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chemeClr val="dk1"/>
                </a:solidFill>
                <a:latin typeface="Abril Fatface"/>
                <a:ea typeface="Abril Fatface"/>
                <a:cs typeface="Abril Fatface"/>
                <a:sym typeface="Abril Fatface"/>
              </a:rPr>
              <a:t>Shoulder swing</a:t>
            </a:r>
            <a:endParaRPr sz="2000">
              <a:solidFill>
                <a:schemeClr val="dk1"/>
              </a:solidFill>
              <a:latin typeface="Archivo"/>
              <a:ea typeface="Archivo"/>
              <a:cs typeface="Archivo"/>
              <a:sym typeface="Archivo"/>
            </a:endParaRPr>
          </a:p>
        </p:txBody>
      </p:sp>
      <p:sp>
        <p:nvSpPr>
          <p:cNvPr id="466" name="Google Shape;466;p41"/>
          <p:cNvSpPr txBox="1"/>
          <p:nvPr/>
        </p:nvSpPr>
        <p:spPr>
          <a:xfrm>
            <a:off x="4680168" y="3170490"/>
            <a:ext cx="335400" cy="444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latin typeface="Abril Fatface"/>
                <a:ea typeface="Abril Fatface"/>
                <a:cs typeface="Abril Fatface"/>
                <a:sym typeface="Abril Fatface"/>
              </a:rPr>
              <a:t>4</a:t>
            </a:r>
            <a:endParaRPr sz="2000">
              <a:latin typeface="Abril Fatface"/>
              <a:ea typeface="Abril Fatface"/>
              <a:cs typeface="Abril Fatface"/>
              <a:sym typeface="Abril Fatface"/>
            </a:endParaRPr>
          </a:p>
        </p:txBody>
      </p:sp>
      <p:sp>
        <p:nvSpPr>
          <p:cNvPr id="467" name="Google Shape;467;p41"/>
          <p:cNvSpPr txBox="1"/>
          <p:nvPr/>
        </p:nvSpPr>
        <p:spPr>
          <a:xfrm>
            <a:off x="5341483" y="3170490"/>
            <a:ext cx="2998800" cy="444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chemeClr val="dk1"/>
                </a:solidFill>
                <a:latin typeface="Abril Fatface"/>
                <a:ea typeface="Abril Fatface"/>
                <a:cs typeface="Abril Fatface"/>
                <a:sym typeface="Abril Fatface"/>
              </a:rPr>
              <a:t>Circle head roll</a:t>
            </a:r>
            <a:endParaRPr sz="2000">
              <a:solidFill>
                <a:schemeClr val="dk1"/>
              </a:solidFill>
              <a:latin typeface="Archivo"/>
              <a:ea typeface="Archivo"/>
              <a:cs typeface="Archivo"/>
              <a:sym typeface="Archivo"/>
            </a:endParaRPr>
          </a:p>
        </p:txBody>
      </p:sp>
      <p:sp>
        <p:nvSpPr>
          <p:cNvPr id="468" name="Google Shape;468;p41"/>
          <p:cNvSpPr txBox="1"/>
          <p:nvPr/>
        </p:nvSpPr>
        <p:spPr>
          <a:xfrm>
            <a:off x="1358825" y="3689248"/>
            <a:ext cx="3049800" cy="1066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latin typeface="Archivo"/>
                <a:ea typeface="Archivo"/>
                <a:cs typeface="Archivo"/>
                <a:sym typeface="Archivo"/>
              </a:rPr>
              <a:t>Stand up and place your arms at your side. Swing your right arm up and in front of you, and swing the left arm in back of you</a:t>
            </a:r>
            <a:endParaRPr>
              <a:solidFill>
                <a:schemeClr val="dk1"/>
              </a:solidFill>
              <a:latin typeface="Archivo"/>
              <a:ea typeface="Archivo"/>
              <a:cs typeface="Archivo"/>
              <a:sym typeface="Archivo"/>
            </a:endParaRPr>
          </a:p>
        </p:txBody>
      </p:sp>
      <p:sp>
        <p:nvSpPr>
          <p:cNvPr id="469" name="Google Shape;469;p41"/>
          <p:cNvSpPr txBox="1"/>
          <p:nvPr/>
        </p:nvSpPr>
        <p:spPr>
          <a:xfrm>
            <a:off x="5289071" y="3689248"/>
            <a:ext cx="3049800" cy="1066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latin typeface="Archivo"/>
                <a:ea typeface="Archivo"/>
                <a:cs typeface="Archivo"/>
                <a:sym typeface="Archivo"/>
              </a:rPr>
              <a:t>Move your head down (tuck your chin) and then proceed to turn your neck and head in a circle. Roll your head in a full circle and repeat</a:t>
            </a:r>
            <a:endParaRPr>
              <a:solidFill>
                <a:schemeClr val="dk1"/>
              </a:solidFill>
              <a:latin typeface="Archivo"/>
              <a:ea typeface="Archivo"/>
              <a:cs typeface="Archivo"/>
              <a:sym typeface="Archiv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73"/>
        <p:cNvGrpSpPr/>
        <p:nvPr/>
      </p:nvGrpSpPr>
      <p:grpSpPr>
        <a:xfrm>
          <a:off x="0" y="0"/>
          <a:ext cx="0" cy="0"/>
          <a:chOff x="0" y="0"/>
          <a:chExt cx="0" cy="0"/>
        </a:xfrm>
      </p:grpSpPr>
      <p:sp>
        <p:nvSpPr>
          <p:cNvPr id="474" name="Google Shape;474;p42"/>
          <p:cNvSpPr/>
          <p:nvPr/>
        </p:nvSpPr>
        <p:spPr>
          <a:xfrm rot="5400000" flipH="1">
            <a:off x="5471015" y="2682528"/>
            <a:ext cx="1095552" cy="2487818"/>
          </a:xfrm>
          <a:custGeom>
            <a:avLst/>
            <a:gdLst/>
            <a:ahLst/>
            <a:cxnLst/>
            <a:rect l="l" t="t" r="r" b="b"/>
            <a:pathLst>
              <a:path w="2980" h="7174" extrusionOk="0">
                <a:moveTo>
                  <a:pt x="1" y="0"/>
                </a:moveTo>
                <a:lnTo>
                  <a:pt x="1" y="7174"/>
                </a:lnTo>
                <a:lnTo>
                  <a:pt x="2979" y="7174"/>
                </a:lnTo>
                <a:lnTo>
                  <a:pt x="29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2"/>
          <p:cNvSpPr/>
          <p:nvPr/>
        </p:nvSpPr>
        <p:spPr>
          <a:xfrm flipH="1">
            <a:off x="4774875" y="3380890"/>
            <a:ext cx="548350" cy="1091094"/>
          </a:xfrm>
          <a:custGeom>
            <a:avLst/>
            <a:gdLst/>
            <a:ahLst/>
            <a:cxnLst/>
            <a:rect l="l" t="t" r="r" b="b"/>
            <a:pathLst>
              <a:path w="2980" h="7174" extrusionOk="0">
                <a:moveTo>
                  <a:pt x="1" y="0"/>
                </a:moveTo>
                <a:lnTo>
                  <a:pt x="1" y="7174"/>
                </a:lnTo>
                <a:lnTo>
                  <a:pt x="2979" y="7174"/>
                </a:lnTo>
                <a:lnTo>
                  <a:pt x="29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2"/>
          <p:cNvSpPr/>
          <p:nvPr/>
        </p:nvSpPr>
        <p:spPr>
          <a:xfrm rot="5400000" flipH="1">
            <a:off x="5471015" y="1524040"/>
            <a:ext cx="1095552" cy="2487818"/>
          </a:xfrm>
          <a:custGeom>
            <a:avLst/>
            <a:gdLst/>
            <a:ahLst/>
            <a:cxnLst/>
            <a:rect l="l" t="t" r="r" b="b"/>
            <a:pathLst>
              <a:path w="2980" h="7174" extrusionOk="0">
                <a:moveTo>
                  <a:pt x="1" y="0"/>
                </a:moveTo>
                <a:lnTo>
                  <a:pt x="1" y="7174"/>
                </a:lnTo>
                <a:lnTo>
                  <a:pt x="2979" y="7174"/>
                </a:lnTo>
                <a:lnTo>
                  <a:pt x="29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2"/>
          <p:cNvSpPr/>
          <p:nvPr/>
        </p:nvSpPr>
        <p:spPr>
          <a:xfrm rot="5400000" flipH="1">
            <a:off x="2584904" y="1524040"/>
            <a:ext cx="1095575" cy="2487818"/>
          </a:xfrm>
          <a:custGeom>
            <a:avLst/>
            <a:gdLst/>
            <a:ahLst/>
            <a:cxnLst/>
            <a:rect l="l" t="t" r="r" b="b"/>
            <a:pathLst>
              <a:path w="2980" h="7174" extrusionOk="0">
                <a:moveTo>
                  <a:pt x="1" y="0"/>
                </a:moveTo>
                <a:lnTo>
                  <a:pt x="1" y="7174"/>
                </a:lnTo>
                <a:lnTo>
                  <a:pt x="2979" y="7174"/>
                </a:lnTo>
                <a:lnTo>
                  <a:pt x="29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2"/>
          <p:cNvSpPr txBox="1">
            <a:spLocks noGrp="1"/>
          </p:cNvSpPr>
          <p:nvPr>
            <p:ph type="body" idx="4294967295"/>
          </p:nvPr>
        </p:nvSpPr>
        <p:spPr>
          <a:xfrm>
            <a:off x="2366100" y="1191575"/>
            <a:ext cx="4411800" cy="8175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400"/>
              <a:t>A lot of increasing your vocal ability is in the breath!</a:t>
            </a:r>
            <a:endParaRPr sz="1400"/>
          </a:p>
        </p:txBody>
      </p:sp>
      <p:sp>
        <p:nvSpPr>
          <p:cNvPr id="479" name="Google Shape;479;p42"/>
          <p:cNvSpPr txBox="1">
            <a:spLocks noGrp="1"/>
          </p:cNvSpPr>
          <p:nvPr>
            <p:ph type="title"/>
          </p:nvPr>
        </p:nvSpPr>
        <p:spPr>
          <a:xfrm>
            <a:off x="713225" y="540975"/>
            <a:ext cx="7717500" cy="38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t>Vocal Strengthening Exercises</a:t>
            </a:r>
            <a:endParaRPr/>
          </a:p>
        </p:txBody>
      </p:sp>
      <p:sp>
        <p:nvSpPr>
          <p:cNvPr id="480" name="Google Shape;480;p42"/>
          <p:cNvSpPr/>
          <p:nvPr/>
        </p:nvSpPr>
        <p:spPr>
          <a:xfrm rot="5400000" flipH="1">
            <a:off x="2584915" y="2682528"/>
            <a:ext cx="1095552" cy="2487818"/>
          </a:xfrm>
          <a:custGeom>
            <a:avLst/>
            <a:gdLst/>
            <a:ahLst/>
            <a:cxnLst/>
            <a:rect l="l" t="t" r="r" b="b"/>
            <a:pathLst>
              <a:path w="2980" h="7174" extrusionOk="0">
                <a:moveTo>
                  <a:pt x="1" y="0"/>
                </a:moveTo>
                <a:lnTo>
                  <a:pt x="1" y="7174"/>
                </a:lnTo>
                <a:lnTo>
                  <a:pt x="2979" y="7174"/>
                </a:lnTo>
                <a:lnTo>
                  <a:pt x="29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2"/>
          <p:cNvSpPr/>
          <p:nvPr/>
        </p:nvSpPr>
        <p:spPr>
          <a:xfrm flipH="1">
            <a:off x="1881300" y="2222357"/>
            <a:ext cx="548350" cy="1091183"/>
          </a:xfrm>
          <a:custGeom>
            <a:avLst/>
            <a:gdLst/>
            <a:ahLst/>
            <a:cxnLst/>
            <a:rect l="l" t="t" r="r" b="b"/>
            <a:pathLst>
              <a:path w="2980" h="7174" extrusionOk="0">
                <a:moveTo>
                  <a:pt x="1" y="0"/>
                </a:moveTo>
                <a:lnTo>
                  <a:pt x="1" y="7174"/>
                </a:lnTo>
                <a:lnTo>
                  <a:pt x="2979" y="7174"/>
                </a:lnTo>
                <a:lnTo>
                  <a:pt x="29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2"/>
          <p:cNvSpPr/>
          <p:nvPr/>
        </p:nvSpPr>
        <p:spPr>
          <a:xfrm flipH="1">
            <a:off x="1881300" y="3380845"/>
            <a:ext cx="548350" cy="1091183"/>
          </a:xfrm>
          <a:custGeom>
            <a:avLst/>
            <a:gdLst/>
            <a:ahLst/>
            <a:cxnLst/>
            <a:rect l="l" t="t" r="r" b="b"/>
            <a:pathLst>
              <a:path w="2980" h="7174" extrusionOk="0">
                <a:moveTo>
                  <a:pt x="1" y="0"/>
                </a:moveTo>
                <a:lnTo>
                  <a:pt x="1" y="7174"/>
                </a:lnTo>
                <a:lnTo>
                  <a:pt x="2979" y="7174"/>
                </a:lnTo>
                <a:lnTo>
                  <a:pt x="29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2"/>
          <p:cNvSpPr/>
          <p:nvPr/>
        </p:nvSpPr>
        <p:spPr>
          <a:xfrm flipH="1">
            <a:off x="4774875" y="2222402"/>
            <a:ext cx="548350" cy="1091094"/>
          </a:xfrm>
          <a:custGeom>
            <a:avLst/>
            <a:gdLst/>
            <a:ahLst/>
            <a:cxnLst/>
            <a:rect l="l" t="t" r="r" b="b"/>
            <a:pathLst>
              <a:path w="2980" h="7174" extrusionOk="0">
                <a:moveTo>
                  <a:pt x="1" y="0"/>
                </a:moveTo>
                <a:lnTo>
                  <a:pt x="1" y="7174"/>
                </a:lnTo>
                <a:lnTo>
                  <a:pt x="2979" y="7174"/>
                </a:lnTo>
                <a:lnTo>
                  <a:pt x="29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2"/>
          <p:cNvSpPr txBox="1"/>
          <p:nvPr/>
        </p:nvSpPr>
        <p:spPr>
          <a:xfrm>
            <a:off x="1987041" y="2542049"/>
            <a:ext cx="341100" cy="45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latin typeface="Abril Fatface"/>
                <a:ea typeface="Abril Fatface"/>
                <a:cs typeface="Abril Fatface"/>
                <a:sym typeface="Abril Fatface"/>
              </a:rPr>
              <a:t>1</a:t>
            </a:r>
            <a:endParaRPr sz="2000">
              <a:latin typeface="Abril Fatface"/>
              <a:ea typeface="Abril Fatface"/>
              <a:cs typeface="Abril Fatface"/>
              <a:sym typeface="Abril Fatface"/>
            </a:endParaRPr>
          </a:p>
        </p:txBody>
      </p:sp>
      <p:sp>
        <p:nvSpPr>
          <p:cNvPr id="485" name="Google Shape;485;p42"/>
          <p:cNvSpPr txBox="1"/>
          <p:nvPr/>
        </p:nvSpPr>
        <p:spPr>
          <a:xfrm>
            <a:off x="1984916" y="3700536"/>
            <a:ext cx="341100" cy="45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latin typeface="Abril Fatface"/>
                <a:ea typeface="Abril Fatface"/>
                <a:cs typeface="Abril Fatface"/>
                <a:sym typeface="Abril Fatface"/>
              </a:rPr>
              <a:t>2</a:t>
            </a:r>
            <a:endParaRPr sz="2000">
              <a:latin typeface="Abril Fatface"/>
              <a:ea typeface="Abril Fatface"/>
              <a:cs typeface="Abril Fatface"/>
              <a:sym typeface="Abril Fatface"/>
            </a:endParaRPr>
          </a:p>
        </p:txBody>
      </p:sp>
      <p:sp>
        <p:nvSpPr>
          <p:cNvPr id="486" name="Google Shape;486;p42"/>
          <p:cNvSpPr txBox="1"/>
          <p:nvPr/>
        </p:nvSpPr>
        <p:spPr>
          <a:xfrm>
            <a:off x="2530400" y="3537486"/>
            <a:ext cx="1751100" cy="777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chemeClr val="dk1"/>
                </a:solidFill>
                <a:latin typeface="Archivo"/>
                <a:ea typeface="Archivo"/>
                <a:cs typeface="Archivo"/>
                <a:sym typeface="Archivo"/>
              </a:rPr>
              <a:t>Take a deep breath and say “ah” for five seconds. Repeat five times</a:t>
            </a:r>
            <a:endParaRPr>
              <a:solidFill>
                <a:schemeClr val="dk1"/>
              </a:solidFill>
              <a:latin typeface="Archivo"/>
              <a:ea typeface="Archivo"/>
              <a:cs typeface="Archivo"/>
              <a:sym typeface="Archivo"/>
            </a:endParaRPr>
          </a:p>
        </p:txBody>
      </p:sp>
      <p:sp>
        <p:nvSpPr>
          <p:cNvPr id="487" name="Google Shape;487;p42"/>
          <p:cNvSpPr txBox="1"/>
          <p:nvPr/>
        </p:nvSpPr>
        <p:spPr>
          <a:xfrm>
            <a:off x="4880616" y="2542049"/>
            <a:ext cx="341100" cy="45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latin typeface="Abril Fatface"/>
                <a:ea typeface="Abril Fatface"/>
                <a:cs typeface="Abril Fatface"/>
                <a:sym typeface="Abril Fatface"/>
              </a:rPr>
              <a:t>3</a:t>
            </a:r>
            <a:endParaRPr sz="2000">
              <a:latin typeface="Abril Fatface"/>
              <a:ea typeface="Abril Fatface"/>
              <a:cs typeface="Abril Fatface"/>
              <a:sym typeface="Abril Fatface"/>
            </a:endParaRPr>
          </a:p>
        </p:txBody>
      </p:sp>
      <p:sp>
        <p:nvSpPr>
          <p:cNvPr id="488" name="Google Shape;488;p42"/>
          <p:cNvSpPr txBox="1"/>
          <p:nvPr/>
        </p:nvSpPr>
        <p:spPr>
          <a:xfrm>
            <a:off x="5444750" y="2378999"/>
            <a:ext cx="1751100" cy="777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chemeClr val="dk1"/>
                </a:solidFill>
                <a:latin typeface="Archivo"/>
                <a:ea typeface="Archivo"/>
                <a:cs typeface="Archivo"/>
                <a:sym typeface="Archivo"/>
              </a:rPr>
              <a:t>Take a deep breath and say “ee” for five seconds. Repeat five times</a:t>
            </a:r>
            <a:endParaRPr>
              <a:solidFill>
                <a:schemeClr val="dk1"/>
              </a:solidFill>
              <a:latin typeface="Archivo"/>
              <a:ea typeface="Archivo"/>
              <a:cs typeface="Archivo"/>
              <a:sym typeface="Archivo"/>
            </a:endParaRPr>
          </a:p>
        </p:txBody>
      </p:sp>
      <p:sp>
        <p:nvSpPr>
          <p:cNvPr id="489" name="Google Shape;489;p42"/>
          <p:cNvSpPr txBox="1"/>
          <p:nvPr/>
        </p:nvSpPr>
        <p:spPr>
          <a:xfrm>
            <a:off x="4880616" y="3700536"/>
            <a:ext cx="341100" cy="45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latin typeface="Abril Fatface"/>
                <a:ea typeface="Abril Fatface"/>
                <a:cs typeface="Abril Fatface"/>
                <a:sym typeface="Abril Fatface"/>
              </a:rPr>
              <a:t>4</a:t>
            </a:r>
            <a:endParaRPr sz="2000">
              <a:latin typeface="Abril Fatface"/>
              <a:ea typeface="Abril Fatface"/>
              <a:cs typeface="Abril Fatface"/>
              <a:sym typeface="Abril Fatface"/>
            </a:endParaRPr>
          </a:p>
        </p:txBody>
      </p:sp>
      <p:sp>
        <p:nvSpPr>
          <p:cNvPr id="490" name="Google Shape;490;p42"/>
          <p:cNvSpPr txBox="1"/>
          <p:nvPr/>
        </p:nvSpPr>
        <p:spPr>
          <a:xfrm>
            <a:off x="2530400" y="2378999"/>
            <a:ext cx="1751100" cy="777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chemeClr val="dk1"/>
                </a:solidFill>
                <a:latin typeface="Archivo"/>
                <a:ea typeface="Archivo"/>
                <a:cs typeface="Archivo"/>
                <a:sym typeface="Archivo"/>
              </a:rPr>
              <a:t>Take a deep breath and hold it for five seconds. Repeat five times</a:t>
            </a:r>
            <a:endParaRPr>
              <a:solidFill>
                <a:schemeClr val="dk1"/>
              </a:solidFill>
              <a:latin typeface="Archivo"/>
              <a:ea typeface="Archivo"/>
              <a:cs typeface="Archivo"/>
              <a:sym typeface="Archivo"/>
            </a:endParaRPr>
          </a:p>
        </p:txBody>
      </p:sp>
      <p:sp>
        <p:nvSpPr>
          <p:cNvPr id="491" name="Google Shape;491;p42"/>
          <p:cNvSpPr txBox="1"/>
          <p:nvPr/>
        </p:nvSpPr>
        <p:spPr>
          <a:xfrm>
            <a:off x="5444750" y="3537486"/>
            <a:ext cx="1751100" cy="777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chemeClr val="dk1"/>
                </a:solidFill>
                <a:latin typeface="Archivo"/>
                <a:ea typeface="Archivo"/>
                <a:cs typeface="Archivo"/>
                <a:sym typeface="Archivo"/>
              </a:rPr>
              <a:t>Push down with both hands, and say a quick “ah”. Repeat five times</a:t>
            </a:r>
            <a:endParaRPr>
              <a:solidFill>
                <a:schemeClr val="dk1"/>
              </a:solidFill>
              <a:latin typeface="Archivo"/>
              <a:ea typeface="Archivo"/>
              <a:cs typeface="Archivo"/>
              <a:sym typeface="Archiv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95"/>
        <p:cNvGrpSpPr/>
        <p:nvPr/>
      </p:nvGrpSpPr>
      <p:grpSpPr>
        <a:xfrm>
          <a:off x="0" y="0"/>
          <a:ext cx="0" cy="0"/>
          <a:chOff x="0" y="0"/>
          <a:chExt cx="0" cy="0"/>
        </a:xfrm>
      </p:grpSpPr>
      <p:sp>
        <p:nvSpPr>
          <p:cNvPr id="496" name="Google Shape;496;p43"/>
          <p:cNvSpPr txBox="1">
            <a:spLocks noGrp="1"/>
          </p:cNvSpPr>
          <p:nvPr>
            <p:ph type="title" idx="15"/>
          </p:nvPr>
        </p:nvSpPr>
        <p:spPr>
          <a:xfrm>
            <a:off x="713225" y="540975"/>
            <a:ext cx="7717500" cy="38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Breathing Exercises</a:t>
            </a:r>
            <a:endParaRPr>
              <a:solidFill>
                <a:schemeClr val="lt1"/>
              </a:solidFill>
            </a:endParaRPr>
          </a:p>
        </p:txBody>
      </p:sp>
      <p:sp>
        <p:nvSpPr>
          <p:cNvPr id="497" name="Google Shape;497;p43"/>
          <p:cNvSpPr txBox="1">
            <a:spLocks noGrp="1"/>
          </p:cNvSpPr>
          <p:nvPr>
            <p:ph type="title"/>
          </p:nvPr>
        </p:nvSpPr>
        <p:spPr>
          <a:xfrm>
            <a:off x="881075" y="3161700"/>
            <a:ext cx="2124900" cy="40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rPr>
              <a:t>4th</a:t>
            </a:r>
            <a:endParaRPr>
              <a:solidFill>
                <a:schemeClr val="lt2"/>
              </a:solidFill>
            </a:endParaRPr>
          </a:p>
        </p:txBody>
      </p:sp>
      <p:sp>
        <p:nvSpPr>
          <p:cNvPr id="498" name="Google Shape;498;p43"/>
          <p:cNvSpPr txBox="1">
            <a:spLocks noGrp="1"/>
          </p:cNvSpPr>
          <p:nvPr>
            <p:ph type="subTitle" idx="1"/>
          </p:nvPr>
        </p:nvSpPr>
        <p:spPr>
          <a:xfrm>
            <a:off x="928025" y="3567250"/>
            <a:ext cx="2031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Breathe in through your nose and feel your stomach move out</a:t>
            </a:r>
            <a:endParaRPr/>
          </a:p>
        </p:txBody>
      </p:sp>
      <p:sp>
        <p:nvSpPr>
          <p:cNvPr id="499" name="Google Shape;499;p43"/>
          <p:cNvSpPr txBox="1">
            <a:spLocks noGrp="1"/>
          </p:cNvSpPr>
          <p:nvPr>
            <p:ph type="title" idx="2"/>
          </p:nvPr>
        </p:nvSpPr>
        <p:spPr>
          <a:xfrm>
            <a:off x="3509667" y="3161700"/>
            <a:ext cx="2124900" cy="40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rPr>
              <a:t>5th</a:t>
            </a:r>
            <a:endParaRPr>
              <a:solidFill>
                <a:schemeClr val="lt2"/>
              </a:solidFill>
            </a:endParaRPr>
          </a:p>
        </p:txBody>
      </p:sp>
      <p:sp>
        <p:nvSpPr>
          <p:cNvPr id="500" name="Google Shape;500;p43"/>
          <p:cNvSpPr txBox="1">
            <a:spLocks noGrp="1"/>
          </p:cNvSpPr>
          <p:nvPr>
            <p:ph type="subTitle" idx="3"/>
          </p:nvPr>
        </p:nvSpPr>
        <p:spPr>
          <a:xfrm>
            <a:off x="3556617" y="3567250"/>
            <a:ext cx="2031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Slowly breathe out through your mouth and feel you stomach</a:t>
            </a:r>
            <a:endParaRPr/>
          </a:p>
        </p:txBody>
      </p:sp>
      <p:sp>
        <p:nvSpPr>
          <p:cNvPr id="501" name="Google Shape;501;p43"/>
          <p:cNvSpPr txBox="1">
            <a:spLocks noGrp="1"/>
          </p:cNvSpPr>
          <p:nvPr>
            <p:ph type="title" idx="4"/>
          </p:nvPr>
        </p:nvSpPr>
        <p:spPr>
          <a:xfrm>
            <a:off x="6138025" y="3161700"/>
            <a:ext cx="2124900" cy="40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rPr>
              <a:t>6th</a:t>
            </a:r>
            <a:endParaRPr>
              <a:solidFill>
                <a:schemeClr val="lt2"/>
              </a:solidFill>
            </a:endParaRPr>
          </a:p>
        </p:txBody>
      </p:sp>
      <p:sp>
        <p:nvSpPr>
          <p:cNvPr id="502" name="Google Shape;502;p43"/>
          <p:cNvSpPr txBox="1">
            <a:spLocks noGrp="1"/>
          </p:cNvSpPr>
          <p:nvPr>
            <p:ph type="subTitle" idx="5"/>
          </p:nvPr>
        </p:nvSpPr>
        <p:spPr>
          <a:xfrm>
            <a:off x="6184975" y="3567250"/>
            <a:ext cx="2031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Practice breathing in and out at least five times per day</a:t>
            </a:r>
            <a:endParaRPr/>
          </a:p>
        </p:txBody>
      </p:sp>
      <p:sp>
        <p:nvSpPr>
          <p:cNvPr id="503" name="Google Shape;503;p43"/>
          <p:cNvSpPr txBox="1">
            <a:spLocks noGrp="1"/>
          </p:cNvSpPr>
          <p:nvPr>
            <p:ph type="title" idx="6"/>
          </p:nvPr>
        </p:nvSpPr>
        <p:spPr>
          <a:xfrm>
            <a:off x="881075" y="1535675"/>
            <a:ext cx="2124900" cy="40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rPr>
              <a:t>1st</a:t>
            </a:r>
            <a:endParaRPr>
              <a:solidFill>
                <a:schemeClr val="lt2"/>
              </a:solidFill>
            </a:endParaRPr>
          </a:p>
        </p:txBody>
      </p:sp>
      <p:sp>
        <p:nvSpPr>
          <p:cNvPr id="504" name="Google Shape;504;p43"/>
          <p:cNvSpPr txBox="1">
            <a:spLocks noGrp="1"/>
          </p:cNvSpPr>
          <p:nvPr>
            <p:ph type="subTitle" idx="7"/>
          </p:nvPr>
        </p:nvSpPr>
        <p:spPr>
          <a:xfrm>
            <a:off x="928025" y="1941225"/>
            <a:ext cx="2031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 this first step, please stand up or sit in a firm chair near you</a:t>
            </a:r>
            <a:endParaRPr/>
          </a:p>
        </p:txBody>
      </p:sp>
      <p:sp>
        <p:nvSpPr>
          <p:cNvPr id="505" name="Google Shape;505;p43"/>
          <p:cNvSpPr txBox="1">
            <a:spLocks noGrp="1"/>
          </p:cNvSpPr>
          <p:nvPr>
            <p:ph type="title" idx="8"/>
          </p:nvPr>
        </p:nvSpPr>
        <p:spPr>
          <a:xfrm>
            <a:off x="3509667" y="1535675"/>
            <a:ext cx="2124900" cy="40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rPr>
              <a:t>2nd</a:t>
            </a:r>
            <a:endParaRPr>
              <a:solidFill>
                <a:schemeClr val="lt2"/>
              </a:solidFill>
            </a:endParaRPr>
          </a:p>
        </p:txBody>
      </p:sp>
      <p:sp>
        <p:nvSpPr>
          <p:cNvPr id="506" name="Google Shape;506;p43"/>
          <p:cNvSpPr txBox="1">
            <a:spLocks noGrp="1"/>
          </p:cNvSpPr>
          <p:nvPr>
            <p:ph type="subTitle" idx="9"/>
          </p:nvPr>
        </p:nvSpPr>
        <p:spPr>
          <a:xfrm>
            <a:off x="3556617" y="1941225"/>
            <a:ext cx="2031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Pull your shoulders back and stand or sit up straight</a:t>
            </a:r>
            <a:endParaRPr/>
          </a:p>
        </p:txBody>
      </p:sp>
      <p:sp>
        <p:nvSpPr>
          <p:cNvPr id="507" name="Google Shape;507;p43"/>
          <p:cNvSpPr txBox="1">
            <a:spLocks noGrp="1"/>
          </p:cNvSpPr>
          <p:nvPr>
            <p:ph type="title" idx="13"/>
          </p:nvPr>
        </p:nvSpPr>
        <p:spPr>
          <a:xfrm>
            <a:off x="6138025" y="1535675"/>
            <a:ext cx="2124900" cy="40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rPr>
              <a:t>3rd</a:t>
            </a:r>
            <a:endParaRPr>
              <a:solidFill>
                <a:schemeClr val="lt2"/>
              </a:solidFill>
            </a:endParaRPr>
          </a:p>
        </p:txBody>
      </p:sp>
      <p:sp>
        <p:nvSpPr>
          <p:cNvPr id="508" name="Google Shape;508;p43"/>
          <p:cNvSpPr txBox="1">
            <a:spLocks noGrp="1"/>
          </p:cNvSpPr>
          <p:nvPr>
            <p:ph type="subTitle" idx="14"/>
          </p:nvPr>
        </p:nvSpPr>
        <p:spPr>
          <a:xfrm>
            <a:off x="6184975" y="1941225"/>
            <a:ext cx="2031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Put one hand on your stomach / diaphragm above your waist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21"/>
        <p:cNvGrpSpPr/>
        <p:nvPr/>
      </p:nvGrpSpPr>
      <p:grpSpPr>
        <a:xfrm>
          <a:off x="0" y="0"/>
          <a:ext cx="0" cy="0"/>
          <a:chOff x="0" y="0"/>
          <a:chExt cx="0" cy="0"/>
        </a:xfrm>
      </p:grpSpPr>
      <p:sp>
        <p:nvSpPr>
          <p:cNvPr id="222" name="Google Shape;222;p26"/>
          <p:cNvSpPr txBox="1">
            <a:spLocks noGrp="1"/>
          </p:cNvSpPr>
          <p:nvPr>
            <p:ph type="title"/>
          </p:nvPr>
        </p:nvSpPr>
        <p:spPr>
          <a:xfrm>
            <a:off x="4257150" y="2076400"/>
            <a:ext cx="4125000" cy="755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What makes a good speaker?</a:t>
            </a:r>
            <a:endParaRPr/>
          </a:p>
        </p:txBody>
      </p:sp>
      <p:pic>
        <p:nvPicPr>
          <p:cNvPr id="223" name="Google Shape;223;p26"/>
          <p:cNvPicPr preferRelativeResize="0"/>
          <p:nvPr/>
        </p:nvPicPr>
        <p:blipFill rotWithShape="1">
          <a:blip r:embed="rId3">
            <a:alphaModFix/>
          </a:blip>
          <a:srcRect l="7243" r="7243"/>
          <a:stretch/>
        </p:blipFill>
        <p:spPr>
          <a:xfrm>
            <a:off x="713227" y="799789"/>
            <a:ext cx="3543923" cy="3543923"/>
          </a:xfrm>
          <a:prstGeom prst="rect">
            <a:avLst/>
          </a:prstGeom>
          <a:noFill/>
          <a:ln>
            <a:noFill/>
          </a:ln>
        </p:spPr>
      </p:pic>
      <p:sp>
        <p:nvSpPr>
          <p:cNvPr id="224" name="Google Shape;224;p26"/>
          <p:cNvSpPr/>
          <p:nvPr/>
        </p:nvSpPr>
        <p:spPr>
          <a:xfrm>
            <a:off x="466501" y="2832092"/>
            <a:ext cx="327722" cy="797282"/>
          </a:xfrm>
          <a:custGeom>
            <a:avLst/>
            <a:gdLst/>
            <a:ahLst/>
            <a:cxnLst/>
            <a:rect l="l" t="t" r="r" b="b"/>
            <a:pathLst>
              <a:path w="2949" h="7174" extrusionOk="0">
                <a:moveTo>
                  <a:pt x="0" y="0"/>
                </a:moveTo>
                <a:lnTo>
                  <a:pt x="0" y="7174"/>
                </a:lnTo>
                <a:lnTo>
                  <a:pt x="2949" y="7174"/>
                </a:lnTo>
                <a:lnTo>
                  <a:pt x="29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6"/>
          <p:cNvSpPr/>
          <p:nvPr/>
        </p:nvSpPr>
        <p:spPr>
          <a:xfrm>
            <a:off x="632202" y="3442113"/>
            <a:ext cx="327725" cy="1069038"/>
          </a:xfrm>
          <a:custGeom>
            <a:avLst/>
            <a:gdLst/>
            <a:ahLst/>
            <a:cxnLst/>
            <a:rect l="l" t="t" r="r" b="b"/>
            <a:pathLst>
              <a:path w="5929" h="15472" extrusionOk="0">
                <a:moveTo>
                  <a:pt x="1" y="0"/>
                </a:moveTo>
                <a:lnTo>
                  <a:pt x="1" y="15472"/>
                </a:lnTo>
                <a:lnTo>
                  <a:pt x="5928" y="15472"/>
                </a:lnTo>
                <a:lnTo>
                  <a:pt x="59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6"/>
          <p:cNvSpPr/>
          <p:nvPr/>
        </p:nvSpPr>
        <p:spPr>
          <a:xfrm>
            <a:off x="4074913" y="610370"/>
            <a:ext cx="282452" cy="680023"/>
          </a:xfrm>
          <a:custGeom>
            <a:avLst/>
            <a:gdLst/>
            <a:ahLst/>
            <a:cxnLst/>
            <a:rect l="l" t="t" r="r" b="b"/>
            <a:pathLst>
              <a:path w="2980" h="7174" extrusionOk="0">
                <a:moveTo>
                  <a:pt x="1" y="0"/>
                </a:moveTo>
                <a:lnTo>
                  <a:pt x="1" y="7174"/>
                </a:lnTo>
                <a:lnTo>
                  <a:pt x="2979" y="7174"/>
                </a:lnTo>
                <a:lnTo>
                  <a:pt x="2979" y="0"/>
                </a:ln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12"/>
        <p:cNvGrpSpPr/>
        <p:nvPr/>
      </p:nvGrpSpPr>
      <p:grpSpPr>
        <a:xfrm>
          <a:off x="0" y="0"/>
          <a:ext cx="0" cy="0"/>
          <a:chOff x="0" y="0"/>
          <a:chExt cx="0" cy="0"/>
        </a:xfrm>
      </p:grpSpPr>
      <p:sp>
        <p:nvSpPr>
          <p:cNvPr id="513" name="Google Shape;513;p44"/>
          <p:cNvSpPr txBox="1">
            <a:spLocks noGrp="1"/>
          </p:cNvSpPr>
          <p:nvPr>
            <p:ph type="body" idx="4294967295"/>
          </p:nvPr>
        </p:nvSpPr>
        <p:spPr>
          <a:xfrm>
            <a:off x="2366100" y="1191575"/>
            <a:ext cx="4411800" cy="8175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1100"/>
              <a:buFont typeface="Arial"/>
              <a:buNone/>
            </a:pPr>
            <a:r>
              <a:rPr lang="en" sz="1400"/>
              <a:t>Say the following numbers. Start in a soft voice and gradually increase to a very loud voice</a:t>
            </a:r>
            <a:endParaRPr sz="1400"/>
          </a:p>
        </p:txBody>
      </p:sp>
      <p:sp>
        <p:nvSpPr>
          <p:cNvPr id="514" name="Google Shape;514;p44"/>
          <p:cNvSpPr txBox="1">
            <a:spLocks noGrp="1"/>
          </p:cNvSpPr>
          <p:nvPr>
            <p:ph type="title"/>
          </p:nvPr>
        </p:nvSpPr>
        <p:spPr>
          <a:xfrm>
            <a:off x="713225" y="540975"/>
            <a:ext cx="7717500" cy="38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Vocal Strengthening Exercises </a:t>
            </a:r>
            <a:endParaRPr/>
          </a:p>
        </p:txBody>
      </p:sp>
      <p:sp>
        <p:nvSpPr>
          <p:cNvPr id="515" name="Google Shape;515;p44"/>
          <p:cNvSpPr/>
          <p:nvPr/>
        </p:nvSpPr>
        <p:spPr>
          <a:xfrm>
            <a:off x="713225" y="2143269"/>
            <a:ext cx="693000" cy="693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sp>
        <p:nvSpPr>
          <p:cNvPr id="516" name="Google Shape;516;p44"/>
          <p:cNvSpPr/>
          <p:nvPr/>
        </p:nvSpPr>
        <p:spPr>
          <a:xfrm>
            <a:off x="3446922" y="2143269"/>
            <a:ext cx="693000" cy="69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517" name="Google Shape;517;p44"/>
          <p:cNvSpPr/>
          <p:nvPr/>
        </p:nvSpPr>
        <p:spPr>
          <a:xfrm>
            <a:off x="6180620" y="2143269"/>
            <a:ext cx="693000" cy="69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518" name="Google Shape;518;p44"/>
          <p:cNvSpPr/>
          <p:nvPr/>
        </p:nvSpPr>
        <p:spPr>
          <a:xfrm>
            <a:off x="1928466" y="3151355"/>
            <a:ext cx="693000" cy="69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519" name="Google Shape;519;p44"/>
          <p:cNvSpPr/>
          <p:nvPr/>
        </p:nvSpPr>
        <p:spPr>
          <a:xfrm>
            <a:off x="4968860" y="3151355"/>
            <a:ext cx="693000" cy="693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520" name="Google Shape;520;p44"/>
          <p:cNvSpPr txBox="1"/>
          <p:nvPr/>
        </p:nvSpPr>
        <p:spPr>
          <a:xfrm>
            <a:off x="889175" y="2300469"/>
            <a:ext cx="341100" cy="37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Abril Fatface"/>
                <a:ea typeface="Abril Fatface"/>
                <a:cs typeface="Abril Fatface"/>
                <a:sym typeface="Abril Fatface"/>
              </a:rPr>
              <a:t>1</a:t>
            </a:r>
            <a:endParaRPr sz="2400">
              <a:latin typeface="Abril Fatface"/>
              <a:ea typeface="Abril Fatface"/>
              <a:cs typeface="Abril Fatface"/>
              <a:sym typeface="Abril Fatface"/>
            </a:endParaRPr>
          </a:p>
        </p:txBody>
      </p:sp>
      <p:sp>
        <p:nvSpPr>
          <p:cNvPr id="521" name="Google Shape;521;p44"/>
          <p:cNvSpPr txBox="1"/>
          <p:nvPr/>
        </p:nvSpPr>
        <p:spPr>
          <a:xfrm>
            <a:off x="1506700" y="2327469"/>
            <a:ext cx="1726200" cy="32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chemeClr val="dk1"/>
                </a:solidFill>
                <a:latin typeface="Abril Fatface"/>
                <a:ea typeface="Abril Fatface"/>
                <a:cs typeface="Abril Fatface"/>
                <a:sym typeface="Abril Fatface"/>
              </a:rPr>
              <a:t>50 db level (whisper)</a:t>
            </a:r>
            <a:endParaRPr sz="2000">
              <a:solidFill>
                <a:schemeClr val="dk1"/>
              </a:solidFill>
              <a:latin typeface="Archivo"/>
              <a:ea typeface="Archivo"/>
              <a:cs typeface="Archivo"/>
              <a:sym typeface="Archivo"/>
            </a:endParaRPr>
          </a:p>
        </p:txBody>
      </p:sp>
      <p:sp>
        <p:nvSpPr>
          <p:cNvPr id="522" name="Google Shape;522;p44"/>
          <p:cNvSpPr txBox="1"/>
          <p:nvPr/>
        </p:nvSpPr>
        <p:spPr>
          <a:xfrm>
            <a:off x="3622872" y="2300469"/>
            <a:ext cx="341100" cy="37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Abril Fatface"/>
                <a:ea typeface="Abril Fatface"/>
                <a:cs typeface="Abril Fatface"/>
                <a:sym typeface="Abril Fatface"/>
              </a:rPr>
              <a:t>2</a:t>
            </a:r>
            <a:endParaRPr sz="2400">
              <a:latin typeface="Abril Fatface"/>
              <a:ea typeface="Abril Fatface"/>
              <a:cs typeface="Abril Fatface"/>
              <a:sym typeface="Abril Fatface"/>
            </a:endParaRPr>
          </a:p>
        </p:txBody>
      </p:sp>
      <p:sp>
        <p:nvSpPr>
          <p:cNvPr id="523" name="Google Shape;523;p44"/>
          <p:cNvSpPr txBox="1"/>
          <p:nvPr/>
        </p:nvSpPr>
        <p:spPr>
          <a:xfrm>
            <a:off x="4238650" y="2327469"/>
            <a:ext cx="1726200" cy="32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chemeClr val="dk1"/>
                </a:solidFill>
                <a:latin typeface="Abril Fatface"/>
                <a:ea typeface="Abril Fatface"/>
                <a:cs typeface="Abril Fatface"/>
                <a:sym typeface="Abril Fatface"/>
              </a:rPr>
              <a:t>60 db level</a:t>
            </a:r>
            <a:r>
              <a:rPr lang="en" sz="2000">
                <a:solidFill>
                  <a:schemeClr val="dk1"/>
                </a:solidFill>
                <a:latin typeface="Archivo"/>
                <a:ea typeface="Archivo"/>
                <a:cs typeface="Archivo"/>
                <a:sym typeface="Archivo"/>
              </a:rPr>
              <a:t> </a:t>
            </a:r>
            <a:endParaRPr sz="2000">
              <a:solidFill>
                <a:schemeClr val="dk1"/>
              </a:solidFill>
              <a:latin typeface="Archivo"/>
              <a:ea typeface="Archivo"/>
              <a:cs typeface="Archivo"/>
              <a:sym typeface="Archivo"/>
            </a:endParaRPr>
          </a:p>
        </p:txBody>
      </p:sp>
      <p:sp>
        <p:nvSpPr>
          <p:cNvPr id="524" name="Google Shape;524;p44"/>
          <p:cNvSpPr txBox="1"/>
          <p:nvPr/>
        </p:nvSpPr>
        <p:spPr>
          <a:xfrm>
            <a:off x="6356570" y="2300469"/>
            <a:ext cx="341100" cy="37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Abril Fatface"/>
                <a:ea typeface="Abril Fatface"/>
                <a:cs typeface="Abril Fatface"/>
                <a:sym typeface="Abril Fatface"/>
              </a:rPr>
              <a:t>3</a:t>
            </a:r>
            <a:endParaRPr sz="2400">
              <a:latin typeface="Abril Fatface"/>
              <a:ea typeface="Abril Fatface"/>
              <a:cs typeface="Abril Fatface"/>
              <a:sym typeface="Abril Fatface"/>
            </a:endParaRPr>
          </a:p>
        </p:txBody>
      </p:sp>
      <p:sp>
        <p:nvSpPr>
          <p:cNvPr id="525" name="Google Shape;525;p44"/>
          <p:cNvSpPr txBox="1"/>
          <p:nvPr/>
        </p:nvSpPr>
        <p:spPr>
          <a:xfrm>
            <a:off x="6970600" y="2327469"/>
            <a:ext cx="1726200" cy="32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chemeClr val="dk1"/>
                </a:solidFill>
                <a:latin typeface="Abril Fatface"/>
                <a:ea typeface="Abril Fatface"/>
                <a:cs typeface="Abril Fatface"/>
                <a:sym typeface="Abril Fatface"/>
              </a:rPr>
              <a:t>70 db level</a:t>
            </a:r>
            <a:r>
              <a:rPr lang="en" sz="2000">
                <a:solidFill>
                  <a:schemeClr val="dk1"/>
                </a:solidFill>
                <a:latin typeface="Archivo"/>
                <a:ea typeface="Archivo"/>
                <a:cs typeface="Archivo"/>
                <a:sym typeface="Archivo"/>
              </a:rPr>
              <a:t> </a:t>
            </a:r>
            <a:endParaRPr sz="2000">
              <a:solidFill>
                <a:schemeClr val="dk1"/>
              </a:solidFill>
              <a:latin typeface="Archivo"/>
              <a:ea typeface="Archivo"/>
              <a:cs typeface="Archivo"/>
              <a:sym typeface="Archivo"/>
            </a:endParaRPr>
          </a:p>
        </p:txBody>
      </p:sp>
      <p:sp>
        <p:nvSpPr>
          <p:cNvPr id="526" name="Google Shape;526;p44"/>
          <p:cNvSpPr txBox="1"/>
          <p:nvPr/>
        </p:nvSpPr>
        <p:spPr>
          <a:xfrm>
            <a:off x="2104416" y="3325355"/>
            <a:ext cx="341100" cy="345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Abril Fatface"/>
                <a:ea typeface="Abril Fatface"/>
                <a:cs typeface="Abril Fatface"/>
                <a:sym typeface="Abril Fatface"/>
              </a:rPr>
              <a:t>4</a:t>
            </a:r>
            <a:endParaRPr sz="2400">
              <a:latin typeface="Abril Fatface"/>
              <a:ea typeface="Abril Fatface"/>
              <a:cs typeface="Abril Fatface"/>
              <a:sym typeface="Abril Fatface"/>
            </a:endParaRPr>
          </a:p>
        </p:txBody>
      </p:sp>
      <p:sp>
        <p:nvSpPr>
          <p:cNvPr id="527" name="Google Shape;527;p44"/>
          <p:cNvSpPr txBox="1"/>
          <p:nvPr/>
        </p:nvSpPr>
        <p:spPr>
          <a:xfrm>
            <a:off x="2749650" y="3335555"/>
            <a:ext cx="1726200" cy="32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chemeClr val="dk1"/>
                </a:solidFill>
                <a:latin typeface="Abril Fatface"/>
                <a:ea typeface="Abril Fatface"/>
                <a:cs typeface="Abril Fatface"/>
                <a:sym typeface="Abril Fatface"/>
              </a:rPr>
              <a:t>80 db level</a:t>
            </a:r>
            <a:endParaRPr sz="2000">
              <a:solidFill>
                <a:schemeClr val="dk1"/>
              </a:solidFill>
              <a:latin typeface="Archivo"/>
              <a:ea typeface="Archivo"/>
              <a:cs typeface="Archivo"/>
              <a:sym typeface="Archivo"/>
            </a:endParaRPr>
          </a:p>
        </p:txBody>
      </p:sp>
      <p:sp>
        <p:nvSpPr>
          <p:cNvPr id="528" name="Google Shape;528;p44"/>
          <p:cNvSpPr txBox="1"/>
          <p:nvPr/>
        </p:nvSpPr>
        <p:spPr>
          <a:xfrm>
            <a:off x="5144810" y="3325355"/>
            <a:ext cx="341100" cy="345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Abril Fatface"/>
                <a:ea typeface="Abril Fatface"/>
                <a:cs typeface="Abril Fatface"/>
                <a:sym typeface="Abril Fatface"/>
              </a:rPr>
              <a:t>5</a:t>
            </a:r>
            <a:endParaRPr sz="2400">
              <a:latin typeface="Abril Fatface"/>
              <a:ea typeface="Abril Fatface"/>
              <a:cs typeface="Abril Fatface"/>
              <a:sym typeface="Abril Fatface"/>
            </a:endParaRPr>
          </a:p>
        </p:txBody>
      </p:sp>
      <p:sp>
        <p:nvSpPr>
          <p:cNvPr id="529" name="Google Shape;529;p44"/>
          <p:cNvSpPr txBox="1"/>
          <p:nvPr/>
        </p:nvSpPr>
        <p:spPr>
          <a:xfrm>
            <a:off x="5779600" y="3335555"/>
            <a:ext cx="1726200" cy="32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chemeClr val="dk1"/>
                </a:solidFill>
                <a:latin typeface="Abril Fatface"/>
                <a:ea typeface="Abril Fatface"/>
                <a:cs typeface="Abril Fatface"/>
                <a:sym typeface="Abril Fatface"/>
              </a:rPr>
              <a:t>90 db level (shout)</a:t>
            </a:r>
            <a:endParaRPr sz="2000">
              <a:solidFill>
                <a:schemeClr val="dk1"/>
              </a:solidFill>
              <a:latin typeface="Abril Fatface"/>
              <a:ea typeface="Abril Fatface"/>
              <a:cs typeface="Abril Fatface"/>
              <a:sym typeface="Abril Fatfac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33"/>
        <p:cNvGrpSpPr/>
        <p:nvPr/>
      </p:nvGrpSpPr>
      <p:grpSpPr>
        <a:xfrm>
          <a:off x="0" y="0"/>
          <a:ext cx="0" cy="0"/>
          <a:chOff x="0" y="0"/>
          <a:chExt cx="0" cy="0"/>
        </a:xfrm>
      </p:grpSpPr>
      <p:sp>
        <p:nvSpPr>
          <p:cNvPr id="534" name="Google Shape;534;p45"/>
          <p:cNvSpPr/>
          <p:nvPr/>
        </p:nvSpPr>
        <p:spPr>
          <a:xfrm>
            <a:off x="4920700" y="2077075"/>
            <a:ext cx="3788452" cy="1371525"/>
          </a:xfrm>
          <a:custGeom>
            <a:avLst/>
            <a:gdLst/>
            <a:ahLst/>
            <a:cxnLst/>
            <a:rect l="l" t="t" r="r" b="b"/>
            <a:pathLst>
              <a:path w="2980" h="7174" extrusionOk="0">
                <a:moveTo>
                  <a:pt x="1" y="0"/>
                </a:moveTo>
                <a:lnTo>
                  <a:pt x="1" y="7174"/>
                </a:lnTo>
                <a:lnTo>
                  <a:pt x="2979" y="7174"/>
                </a:lnTo>
                <a:lnTo>
                  <a:pt x="29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5"/>
          <p:cNvSpPr txBox="1">
            <a:spLocks noGrp="1"/>
          </p:cNvSpPr>
          <p:nvPr>
            <p:ph type="title"/>
          </p:nvPr>
        </p:nvSpPr>
        <p:spPr>
          <a:xfrm>
            <a:off x="713225" y="540975"/>
            <a:ext cx="7717500" cy="38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Two Truths &amp; A Lie (With Questions)</a:t>
            </a:r>
            <a:endParaRPr/>
          </a:p>
        </p:txBody>
      </p:sp>
      <p:pic>
        <p:nvPicPr>
          <p:cNvPr id="536" name="Google Shape;536;p45"/>
          <p:cNvPicPr preferRelativeResize="0"/>
          <p:nvPr/>
        </p:nvPicPr>
        <p:blipFill rotWithShape="1">
          <a:blip r:embed="rId3">
            <a:alphaModFix/>
          </a:blip>
          <a:srcRect l="5626" r="5626"/>
          <a:stretch/>
        </p:blipFill>
        <p:spPr>
          <a:xfrm>
            <a:off x="833275" y="1253194"/>
            <a:ext cx="3738701" cy="3159457"/>
          </a:xfrm>
          <a:prstGeom prst="rect">
            <a:avLst/>
          </a:prstGeom>
          <a:noFill/>
          <a:ln>
            <a:noFill/>
          </a:ln>
        </p:spPr>
      </p:pic>
      <p:sp>
        <p:nvSpPr>
          <p:cNvPr id="537" name="Google Shape;537;p45"/>
          <p:cNvSpPr/>
          <p:nvPr/>
        </p:nvSpPr>
        <p:spPr>
          <a:xfrm>
            <a:off x="597825" y="1070400"/>
            <a:ext cx="433150" cy="1207546"/>
          </a:xfrm>
          <a:custGeom>
            <a:avLst/>
            <a:gdLst/>
            <a:ahLst/>
            <a:cxnLst/>
            <a:rect l="l" t="t" r="r" b="b"/>
            <a:pathLst>
              <a:path w="2980" h="7174" extrusionOk="0">
                <a:moveTo>
                  <a:pt x="1" y="0"/>
                </a:moveTo>
                <a:lnTo>
                  <a:pt x="1" y="7174"/>
                </a:lnTo>
                <a:lnTo>
                  <a:pt x="2979" y="7174"/>
                </a:lnTo>
                <a:lnTo>
                  <a:pt x="29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5"/>
          <p:cNvSpPr txBox="1">
            <a:spLocks noGrp="1"/>
          </p:cNvSpPr>
          <p:nvPr>
            <p:ph type="subTitle" idx="1"/>
          </p:nvPr>
        </p:nvSpPr>
        <p:spPr>
          <a:xfrm>
            <a:off x="5235275" y="2242038"/>
            <a:ext cx="3159300" cy="1041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Rules: Come up with two truths and a lie! Each person in the group gets to ask you ONE question and you must respond. See if the group can figure out the lie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42"/>
        <p:cNvGrpSpPr/>
        <p:nvPr/>
      </p:nvGrpSpPr>
      <p:grpSpPr>
        <a:xfrm>
          <a:off x="0" y="0"/>
          <a:ext cx="0" cy="0"/>
          <a:chOff x="0" y="0"/>
          <a:chExt cx="0" cy="0"/>
        </a:xfrm>
      </p:grpSpPr>
      <p:sp>
        <p:nvSpPr>
          <p:cNvPr id="543" name="Google Shape;543;p46"/>
          <p:cNvSpPr txBox="1">
            <a:spLocks noGrp="1"/>
          </p:cNvSpPr>
          <p:nvPr>
            <p:ph type="title"/>
          </p:nvPr>
        </p:nvSpPr>
        <p:spPr>
          <a:xfrm>
            <a:off x="986100" y="599500"/>
            <a:ext cx="2899200" cy="86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100"/>
              <a:t>In Conclusion:</a:t>
            </a:r>
            <a:endParaRPr sz="3100"/>
          </a:p>
        </p:txBody>
      </p:sp>
      <p:pic>
        <p:nvPicPr>
          <p:cNvPr id="544" name="Google Shape;544;p46"/>
          <p:cNvPicPr preferRelativeResize="0"/>
          <p:nvPr/>
        </p:nvPicPr>
        <p:blipFill rotWithShape="1">
          <a:blip r:embed="rId3">
            <a:alphaModFix/>
          </a:blip>
          <a:srcRect t="7806" b="7798"/>
          <a:stretch/>
        </p:blipFill>
        <p:spPr>
          <a:xfrm flipH="1">
            <a:off x="5405301" y="1257400"/>
            <a:ext cx="3738701" cy="3155251"/>
          </a:xfrm>
          <a:prstGeom prst="rect">
            <a:avLst/>
          </a:prstGeom>
          <a:noFill/>
          <a:ln>
            <a:noFill/>
          </a:ln>
        </p:spPr>
      </p:pic>
      <p:sp>
        <p:nvSpPr>
          <p:cNvPr id="545" name="Google Shape;545;p46"/>
          <p:cNvSpPr/>
          <p:nvPr/>
        </p:nvSpPr>
        <p:spPr>
          <a:xfrm rot="-5400000">
            <a:off x="4740431" y="32792"/>
            <a:ext cx="649753" cy="2031562"/>
          </a:xfrm>
          <a:custGeom>
            <a:avLst/>
            <a:gdLst/>
            <a:ahLst/>
            <a:cxnLst/>
            <a:rect l="l" t="t" r="r" b="b"/>
            <a:pathLst>
              <a:path w="2949" h="22615" extrusionOk="0">
                <a:moveTo>
                  <a:pt x="1" y="0"/>
                </a:moveTo>
                <a:lnTo>
                  <a:pt x="1" y="22614"/>
                </a:lnTo>
                <a:lnTo>
                  <a:pt x="2949" y="22614"/>
                </a:lnTo>
                <a:lnTo>
                  <a:pt x="29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6"/>
          <p:cNvSpPr/>
          <p:nvPr/>
        </p:nvSpPr>
        <p:spPr>
          <a:xfrm rot="-5400000">
            <a:off x="5436208" y="-191084"/>
            <a:ext cx="433274" cy="1834894"/>
          </a:xfrm>
          <a:custGeom>
            <a:avLst/>
            <a:gdLst/>
            <a:ahLst/>
            <a:cxnLst/>
            <a:rect l="l" t="t" r="r" b="b"/>
            <a:pathLst>
              <a:path w="2949" h="7174" extrusionOk="0">
                <a:moveTo>
                  <a:pt x="0" y="0"/>
                </a:moveTo>
                <a:lnTo>
                  <a:pt x="0" y="7174"/>
                </a:lnTo>
                <a:lnTo>
                  <a:pt x="2949" y="7174"/>
                </a:lnTo>
                <a:lnTo>
                  <a:pt x="29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6"/>
          <p:cNvSpPr txBox="1"/>
          <p:nvPr/>
        </p:nvSpPr>
        <p:spPr>
          <a:xfrm>
            <a:off x="1049525" y="1283250"/>
            <a:ext cx="3000000" cy="218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Speaking requires PRACTICE, you should be working on this for 5 - 10 minutes every day if you want to become a top speaker!</a:t>
            </a:r>
            <a:endParaRPr/>
          </a:p>
          <a:p>
            <a:pPr marL="0" lvl="0" indent="0" algn="l" rtl="0">
              <a:spcBef>
                <a:spcPts val="0"/>
              </a:spcBef>
              <a:spcAft>
                <a:spcPts val="0"/>
              </a:spcAft>
              <a:buNone/>
            </a:pPr>
            <a:endParaRPr/>
          </a:p>
          <a:p>
            <a:pPr marL="0" lvl="0" indent="0" algn="l" rtl="0">
              <a:spcBef>
                <a:spcPts val="0"/>
              </a:spcBef>
              <a:spcAft>
                <a:spcPts val="0"/>
              </a:spcAft>
              <a:buNone/>
            </a:pPr>
            <a:r>
              <a:rPr lang="en"/>
              <a:t>If you want more information/tips/drills, </a:t>
            </a:r>
            <a:r>
              <a:rPr lang="en" sz="1600" b="1" u="sng">
                <a:solidFill>
                  <a:schemeClr val="hlink"/>
                </a:solidFill>
                <a:hlinkClick r:id="rId4"/>
              </a:rPr>
              <a:t>this is a helpful resource</a:t>
            </a:r>
            <a:r>
              <a:rPr lang="en"/>
              <a:t>!</a:t>
            </a:r>
            <a:endParaRPr/>
          </a:p>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30"/>
        <p:cNvGrpSpPr/>
        <p:nvPr/>
      </p:nvGrpSpPr>
      <p:grpSpPr>
        <a:xfrm>
          <a:off x="0" y="0"/>
          <a:ext cx="0" cy="0"/>
          <a:chOff x="0" y="0"/>
          <a:chExt cx="0" cy="0"/>
        </a:xfrm>
      </p:grpSpPr>
      <p:sp>
        <p:nvSpPr>
          <p:cNvPr id="231" name="Google Shape;231;p27"/>
          <p:cNvSpPr txBox="1">
            <a:spLocks noGrp="1"/>
          </p:cNvSpPr>
          <p:nvPr>
            <p:ph type="title"/>
          </p:nvPr>
        </p:nvSpPr>
        <p:spPr>
          <a:xfrm>
            <a:off x="2938350" y="812400"/>
            <a:ext cx="5492400" cy="3357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D0 NOT SPREAD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35"/>
        <p:cNvGrpSpPr/>
        <p:nvPr/>
      </p:nvGrpSpPr>
      <p:grpSpPr>
        <a:xfrm>
          <a:off x="0" y="0"/>
          <a:ext cx="0" cy="0"/>
          <a:chOff x="0" y="0"/>
          <a:chExt cx="0" cy="0"/>
        </a:xfrm>
      </p:grpSpPr>
      <p:sp>
        <p:nvSpPr>
          <p:cNvPr id="236" name="Google Shape;236;p28"/>
          <p:cNvSpPr txBox="1">
            <a:spLocks noGrp="1"/>
          </p:cNvSpPr>
          <p:nvPr>
            <p:ph type="title"/>
          </p:nvPr>
        </p:nvSpPr>
        <p:spPr>
          <a:xfrm>
            <a:off x="448925" y="1664075"/>
            <a:ext cx="4447200" cy="1675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Increasing Clarity</a:t>
            </a:r>
            <a:endParaRPr/>
          </a:p>
        </p:txBody>
      </p:sp>
      <p:sp>
        <p:nvSpPr>
          <p:cNvPr id="237" name="Google Shape;237;p28"/>
          <p:cNvSpPr txBox="1">
            <a:spLocks noGrp="1"/>
          </p:cNvSpPr>
          <p:nvPr>
            <p:ph type="subTitle" idx="1"/>
          </p:nvPr>
        </p:nvSpPr>
        <p:spPr>
          <a:xfrm>
            <a:off x="484625" y="3325400"/>
            <a:ext cx="4182900" cy="433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And Speed</a:t>
            </a:r>
            <a:endParaRPr/>
          </a:p>
        </p:txBody>
      </p:sp>
      <p:sp>
        <p:nvSpPr>
          <p:cNvPr id="238" name="Google Shape;238;p28"/>
          <p:cNvSpPr/>
          <p:nvPr/>
        </p:nvSpPr>
        <p:spPr>
          <a:xfrm flipH="1">
            <a:off x="5154175" y="1529500"/>
            <a:ext cx="3276600" cy="2115000"/>
          </a:xfrm>
          <a:prstGeom prst="wedgeRectCallout">
            <a:avLst>
              <a:gd name="adj1" fmla="val -8478"/>
              <a:gd name="adj2" fmla="val 6597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8"/>
          <p:cNvSpPr/>
          <p:nvPr/>
        </p:nvSpPr>
        <p:spPr>
          <a:xfrm rot="-5400000">
            <a:off x="5087944" y="3536758"/>
            <a:ext cx="605573" cy="821060"/>
          </a:xfrm>
          <a:custGeom>
            <a:avLst/>
            <a:gdLst/>
            <a:ahLst/>
            <a:cxnLst/>
            <a:rect l="l" t="t" r="r" b="b"/>
            <a:pathLst>
              <a:path w="5929" h="15472" extrusionOk="0">
                <a:moveTo>
                  <a:pt x="1" y="0"/>
                </a:moveTo>
                <a:lnTo>
                  <a:pt x="1" y="15472"/>
                </a:lnTo>
                <a:lnTo>
                  <a:pt x="5928" y="15472"/>
                </a:lnTo>
                <a:lnTo>
                  <a:pt x="59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8"/>
          <p:cNvSpPr txBox="1">
            <a:spLocks noGrp="1"/>
          </p:cNvSpPr>
          <p:nvPr>
            <p:ph type="title" idx="2"/>
          </p:nvPr>
        </p:nvSpPr>
        <p:spPr>
          <a:xfrm>
            <a:off x="5843725" y="2278900"/>
            <a:ext cx="1897500" cy="61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44"/>
        <p:cNvGrpSpPr/>
        <p:nvPr/>
      </p:nvGrpSpPr>
      <p:grpSpPr>
        <a:xfrm>
          <a:off x="0" y="0"/>
          <a:ext cx="0" cy="0"/>
          <a:chOff x="0" y="0"/>
          <a:chExt cx="0" cy="0"/>
        </a:xfrm>
      </p:grpSpPr>
      <p:sp>
        <p:nvSpPr>
          <p:cNvPr id="245" name="Google Shape;245;p29"/>
          <p:cNvSpPr txBox="1">
            <a:spLocks noGrp="1"/>
          </p:cNvSpPr>
          <p:nvPr>
            <p:ph type="title" idx="6"/>
          </p:nvPr>
        </p:nvSpPr>
        <p:spPr>
          <a:xfrm>
            <a:off x="713225" y="540975"/>
            <a:ext cx="7717500" cy="38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Ways to Increase Clarity</a:t>
            </a:r>
            <a:endParaRPr/>
          </a:p>
        </p:txBody>
      </p:sp>
      <p:sp>
        <p:nvSpPr>
          <p:cNvPr id="246" name="Google Shape;246;p29"/>
          <p:cNvSpPr txBox="1">
            <a:spLocks noGrp="1"/>
          </p:cNvSpPr>
          <p:nvPr>
            <p:ph type="title"/>
          </p:nvPr>
        </p:nvSpPr>
        <p:spPr>
          <a:xfrm>
            <a:off x="1099882" y="2431388"/>
            <a:ext cx="2124900" cy="40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Record Yourself</a:t>
            </a:r>
            <a:endParaRPr/>
          </a:p>
        </p:txBody>
      </p:sp>
      <p:sp>
        <p:nvSpPr>
          <p:cNvPr id="247" name="Google Shape;247;p29"/>
          <p:cNvSpPr txBox="1">
            <a:spLocks noGrp="1"/>
          </p:cNvSpPr>
          <p:nvPr>
            <p:ph type="subTitle" idx="1"/>
          </p:nvPr>
        </p:nvSpPr>
        <p:spPr>
          <a:xfrm>
            <a:off x="1225582" y="2836950"/>
            <a:ext cx="1873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So you can hear what parts you are tripping up on</a:t>
            </a:r>
            <a:endParaRPr/>
          </a:p>
        </p:txBody>
      </p:sp>
      <p:sp>
        <p:nvSpPr>
          <p:cNvPr id="248" name="Google Shape;248;p29"/>
          <p:cNvSpPr txBox="1">
            <a:spLocks noGrp="1"/>
          </p:cNvSpPr>
          <p:nvPr>
            <p:ph type="title" idx="2"/>
          </p:nvPr>
        </p:nvSpPr>
        <p:spPr>
          <a:xfrm>
            <a:off x="3509550" y="2431388"/>
            <a:ext cx="2124900" cy="40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Practice</a:t>
            </a:r>
            <a:endParaRPr/>
          </a:p>
        </p:txBody>
      </p:sp>
      <p:sp>
        <p:nvSpPr>
          <p:cNvPr id="249" name="Google Shape;249;p29"/>
          <p:cNvSpPr txBox="1">
            <a:spLocks noGrp="1"/>
          </p:cNvSpPr>
          <p:nvPr>
            <p:ph type="subTitle" idx="3"/>
          </p:nvPr>
        </p:nvSpPr>
        <p:spPr>
          <a:xfrm>
            <a:off x="3635250" y="2836950"/>
            <a:ext cx="1873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You should be reading your case out- loud at least once a day</a:t>
            </a:r>
            <a:endParaRPr/>
          </a:p>
        </p:txBody>
      </p:sp>
      <p:sp>
        <p:nvSpPr>
          <p:cNvPr id="250" name="Google Shape;250;p29"/>
          <p:cNvSpPr txBox="1">
            <a:spLocks noGrp="1"/>
          </p:cNvSpPr>
          <p:nvPr>
            <p:ph type="title" idx="4"/>
          </p:nvPr>
        </p:nvSpPr>
        <p:spPr>
          <a:xfrm>
            <a:off x="5919218" y="2431388"/>
            <a:ext cx="2124900" cy="40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Drills</a:t>
            </a:r>
            <a:endParaRPr/>
          </a:p>
        </p:txBody>
      </p:sp>
      <p:sp>
        <p:nvSpPr>
          <p:cNvPr id="251" name="Google Shape;251;p29"/>
          <p:cNvSpPr txBox="1">
            <a:spLocks noGrp="1"/>
          </p:cNvSpPr>
          <p:nvPr>
            <p:ph type="subTitle" idx="5"/>
          </p:nvPr>
        </p:nvSpPr>
        <p:spPr>
          <a:xfrm>
            <a:off x="6044918" y="2836950"/>
            <a:ext cx="1873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There are lots of speaking drills out there increase clarity</a:t>
            </a:r>
            <a:endParaRPr/>
          </a:p>
        </p:txBody>
      </p:sp>
      <p:grpSp>
        <p:nvGrpSpPr>
          <p:cNvPr id="252" name="Google Shape;252;p29"/>
          <p:cNvGrpSpPr/>
          <p:nvPr/>
        </p:nvGrpSpPr>
        <p:grpSpPr>
          <a:xfrm>
            <a:off x="1896888" y="1857263"/>
            <a:ext cx="530888" cy="525257"/>
            <a:chOff x="581525" y="3254850"/>
            <a:chExt cx="297750" cy="294575"/>
          </a:xfrm>
        </p:grpSpPr>
        <p:sp>
          <p:nvSpPr>
            <p:cNvPr id="253" name="Google Shape;253;p29"/>
            <p:cNvSpPr/>
            <p:nvPr/>
          </p:nvSpPr>
          <p:spPr>
            <a:xfrm>
              <a:off x="616950" y="3358025"/>
              <a:ext cx="89025" cy="86650"/>
            </a:xfrm>
            <a:custGeom>
              <a:avLst/>
              <a:gdLst/>
              <a:ahLst/>
              <a:cxnLst/>
              <a:rect l="l" t="t" r="r" b="b"/>
              <a:pathLst>
                <a:path w="3561" h="3466" extrusionOk="0">
                  <a:moveTo>
                    <a:pt x="1797" y="0"/>
                  </a:moveTo>
                  <a:cubicBezTo>
                    <a:pt x="789" y="0"/>
                    <a:pt x="1" y="788"/>
                    <a:pt x="1" y="1733"/>
                  </a:cubicBezTo>
                  <a:cubicBezTo>
                    <a:pt x="1" y="2710"/>
                    <a:pt x="789" y="3466"/>
                    <a:pt x="1797" y="3466"/>
                  </a:cubicBezTo>
                  <a:cubicBezTo>
                    <a:pt x="2773" y="3466"/>
                    <a:pt x="3561" y="2710"/>
                    <a:pt x="3561" y="1733"/>
                  </a:cubicBezTo>
                  <a:cubicBezTo>
                    <a:pt x="3561" y="788"/>
                    <a:pt x="2773" y="0"/>
                    <a:pt x="17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9"/>
            <p:cNvSpPr/>
            <p:nvPr/>
          </p:nvSpPr>
          <p:spPr>
            <a:xfrm>
              <a:off x="721725" y="3254850"/>
              <a:ext cx="157550" cy="155975"/>
            </a:xfrm>
            <a:custGeom>
              <a:avLst/>
              <a:gdLst/>
              <a:ahLst/>
              <a:cxnLst/>
              <a:rect l="l" t="t" r="r" b="b"/>
              <a:pathLst>
                <a:path w="6302" h="6239" extrusionOk="0">
                  <a:moveTo>
                    <a:pt x="3151" y="1355"/>
                  </a:moveTo>
                  <a:cubicBezTo>
                    <a:pt x="3749" y="1355"/>
                    <a:pt x="4159" y="1827"/>
                    <a:pt x="4159" y="2363"/>
                  </a:cubicBezTo>
                  <a:cubicBezTo>
                    <a:pt x="4159" y="2773"/>
                    <a:pt x="3970" y="3119"/>
                    <a:pt x="3623" y="3277"/>
                  </a:cubicBezTo>
                  <a:cubicBezTo>
                    <a:pt x="3529" y="3308"/>
                    <a:pt x="3497" y="3434"/>
                    <a:pt x="3497" y="3560"/>
                  </a:cubicBezTo>
                  <a:cubicBezTo>
                    <a:pt x="3497" y="3749"/>
                    <a:pt x="3340" y="3907"/>
                    <a:pt x="3151" y="3907"/>
                  </a:cubicBezTo>
                  <a:cubicBezTo>
                    <a:pt x="2962" y="3907"/>
                    <a:pt x="2804" y="3749"/>
                    <a:pt x="2804" y="3560"/>
                  </a:cubicBezTo>
                  <a:cubicBezTo>
                    <a:pt x="2804" y="3151"/>
                    <a:pt x="2993" y="2836"/>
                    <a:pt x="3308" y="2647"/>
                  </a:cubicBezTo>
                  <a:cubicBezTo>
                    <a:pt x="3434" y="2552"/>
                    <a:pt x="3497" y="2458"/>
                    <a:pt x="3497" y="2332"/>
                  </a:cubicBezTo>
                  <a:cubicBezTo>
                    <a:pt x="3497" y="2143"/>
                    <a:pt x="3340" y="1953"/>
                    <a:pt x="3151" y="1953"/>
                  </a:cubicBezTo>
                  <a:cubicBezTo>
                    <a:pt x="2962" y="1953"/>
                    <a:pt x="2804" y="2143"/>
                    <a:pt x="2804" y="2332"/>
                  </a:cubicBezTo>
                  <a:cubicBezTo>
                    <a:pt x="2804" y="2521"/>
                    <a:pt x="2646" y="2678"/>
                    <a:pt x="2426" y="2678"/>
                  </a:cubicBezTo>
                  <a:cubicBezTo>
                    <a:pt x="2237" y="2678"/>
                    <a:pt x="2079" y="2521"/>
                    <a:pt x="2079" y="2332"/>
                  </a:cubicBezTo>
                  <a:cubicBezTo>
                    <a:pt x="2079" y="1827"/>
                    <a:pt x="2552" y="1355"/>
                    <a:pt x="3151" y="1355"/>
                  </a:cubicBezTo>
                  <a:close/>
                  <a:moveTo>
                    <a:pt x="3151" y="4096"/>
                  </a:moveTo>
                  <a:cubicBezTo>
                    <a:pt x="3340" y="4096"/>
                    <a:pt x="3497" y="4253"/>
                    <a:pt x="3497" y="4442"/>
                  </a:cubicBezTo>
                  <a:cubicBezTo>
                    <a:pt x="3497" y="4663"/>
                    <a:pt x="3340" y="4820"/>
                    <a:pt x="3151" y="4820"/>
                  </a:cubicBezTo>
                  <a:cubicBezTo>
                    <a:pt x="2962" y="4820"/>
                    <a:pt x="2804" y="4663"/>
                    <a:pt x="2804" y="4442"/>
                  </a:cubicBezTo>
                  <a:cubicBezTo>
                    <a:pt x="2804" y="4253"/>
                    <a:pt x="2962" y="4096"/>
                    <a:pt x="3151" y="4096"/>
                  </a:cubicBezTo>
                  <a:close/>
                  <a:moveTo>
                    <a:pt x="3182" y="0"/>
                  </a:moveTo>
                  <a:cubicBezTo>
                    <a:pt x="1481" y="0"/>
                    <a:pt x="63" y="1418"/>
                    <a:pt x="63" y="3119"/>
                  </a:cubicBezTo>
                  <a:cubicBezTo>
                    <a:pt x="63" y="3655"/>
                    <a:pt x="189" y="4159"/>
                    <a:pt x="473" y="4663"/>
                  </a:cubicBezTo>
                  <a:lnTo>
                    <a:pt x="32" y="5766"/>
                  </a:lnTo>
                  <a:cubicBezTo>
                    <a:pt x="0" y="5860"/>
                    <a:pt x="32" y="5986"/>
                    <a:pt x="126" y="6112"/>
                  </a:cubicBezTo>
                  <a:cubicBezTo>
                    <a:pt x="189" y="6175"/>
                    <a:pt x="347" y="6238"/>
                    <a:pt x="473" y="6238"/>
                  </a:cubicBezTo>
                  <a:lnTo>
                    <a:pt x="1764" y="5892"/>
                  </a:lnTo>
                  <a:cubicBezTo>
                    <a:pt x="2205" y="6144"/>
                    <a:pt x="2678" y="6238"/>
                    <a:pt x="3182" y="6238"/>
                  </a:cubicBezTo>
                  <a:cubicBezTo>
                    <a:pt x="4915" y="6238"/>
                    <a:pt x="6301" y="4789"/>
                    <a:pt x="6301" y="3119"/>
                  </a:cubicBezTo>
                  <a:cubicBezTo>
                    <a:pt x="6301" y="1386"/>
                    <a:pt x="4883" y="0"/>
                    <a:pt x="3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9"/>
            <p:cNvSpPr/>
            <p:nvPr/>
          </p:nvSpPr>
          <p:spPr>
            <a:xfrm>
              <a:off x="581525" y="3440725"/>
              <a:ext cx="157550" cy="108700"/>
            </a:xfrm>
            <a:custGeom>
              <a:avLst/>
              <a:gdLst/>
              <a:ahLst/>
              <a:cxnLst/>
              <a:rect l="l" t="t" r="r" b="b"/>
              <a:pathLst>
                <a:path w="6302" h="4348" extrusionOk="0">
                  <a:moveTo>
                    <a:pt x="1355" y="0"/>
                  </a:moveTo>
                  <a:cubicBezTo>
                    <a:pt x="567" y="567"/>
                    <a:pt x="0" y="1513"/>
                    <a:pt x="0" y="2584"/>
                  </a:cubicBezTo>
                  <a:lnTo>
                    <a:pt x="0" y="4001"/>
                  </a:lnTo>
                  <a:cubicBezTo>
                    <a:pt x="63" y="4190"/>
                    <a:pt x="221" y="4348"/>
                    <a:pt x="410" y="4348"/>
                  </a:cubicBezTo>
                  <a:lnTo>
                    <a:pt x="5955" y="4348"/>
                  </a:lnTo>
                  <a:cubicBezTo>
                    <a:pt x="6144" y="4348"/>
                    <a:pt x="6301" y="4190"/>
                    <a:pt x="6301" y="4001"/>
                  </a:cubicBezTo>
                  <a:lnTo>
                    <a:pt x="6301" y="2584"/>
                  </a:lnTo>
                  <a:cubicBezTo>
                    <a:pt x="6301" y="1513"/>
                    <a:pt x="5797" y="599"/>
                    <a:pt x="4978" y="0"/>
                  </a:cubicBezTo>
                  <a:cubicBezTo>
                    <a:pt x="4537" y="536"/>
                    <a:pt x="3875" y="851"/>
                    <a:pt x="3151" y="851"/>
                  </a:cubicBezTo>
                  <a:cubicBezTo>
                    <a:pt x="2458" y="851"/>
                    <a:pt x="1796" y="536"/>
                    <a:pt x="1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 name="Google Shape;256;p29"/>
          <p:cNvGrpSpPr/>
          <p:nvPr/>
        </p:nvGrpSpPr>
        <p:grpSpPr>
          <a:xfrm>
            <a:off x="4326321" y="1854767"/>
            <a:ext cx="533696" cy="530249"/>
            <a:chOff x="580725" y="3617925"/>
            <a:chExt cx="299325" cy="297375"/>
          </a:xfrm>
        </p:grpSpPr>
        <p:sp>
          <p:nvSpPr>
            <p:cNvPr id="257" name="Google Shape;257;p29"/>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9"/>
            <p:cNvSpPr/>
            <p:nvPr/>
          </p:nvSpPr>
          <p:spPr>
            <a:xfrm>
              <a:off x="668950" y="3617925"/>
              <a:ext cx="122875" cy="104475"/>
            </a:xfrm>
            <a:custGeom>
              <a:avLst/>
              <a:gdLst/>
              <a:ahLst/>
              <a:cxnLst/>
              <a:rect l="l" t="t" r="r" b="b"/>
              <a:pathLst>
                <a:path w="4915" h="4179" extrusionOk="0">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9"/>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9"/>
            <p:cNvSpPr/>
            <p:nvPr/>
          </p:nvSpPr>
          <p:spPr>
            <a:xfrm>
              <a:off x="800475" y="3662050"/>
              <a:ext cx="51225" cy="51200"/>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9"/>
            <p:cNvSpPr/>
            <p:nvPr/>
          </p:nvSpPr>
          <p:spPr>
            <a:xfrm>
              <a:off x="738250" y="3722700"/>
              <a:ext cx="141800" cy="192600"/>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 name="Google Shape;262;p29"/>
          <p:cNvGrpSpPr/>
          <p:nvPr/>
        </p:nvGrpSpPr>
        <p:grpSpPr>
          <a:xfrm>
            <a:off x="6717628" y="1904293"/>
            <a:ext cx="528080" cy="431198"/>
            <a:chOff x="3860400" y="3254050"/>
            <a:chExt cx="296175" cy="241825"/>
          </a:xfrm>
        </p:grpSpPr>
        <p:sp>
          <p:nvSpPr>
            <p:cNvPr id="263" name="Google Shape;263;p29"/>
            <p:cNvSpPr/>
            <p:nvPr/>
          </p:nvSpPr>
          <p:spPr>
            <a:xfrm>
              <a:off x="4112425" y="3358025"/>
              <a:ext cx="44150" cy="18125"/>
            </a:xfrm>
            <a:custGeom>
              <a:avLst/>
              <a:gdLst/>
              <a:ahLst/>
              <a:cxnLst/>
              <a:rect l="l" t="t" r="r" b="b"/>
              <a:pathLst>
                <a:path w="1766" h="725" extrusionOk="0">
                  <a:moveTo>
                    <a:pt x="347" y="0"/>
                  </a:moveTo>
                  <a:cubicBezTo>
                    <a:pt x="158" y="0"/>
                    <a:pt x="1" y="158"/>
                    <a:pt x="1" y="378"/>
                  </a:cubicBezTo>
                  <a:cubicBezTo>
                    <a:pt x="1" y="567"/>
                    <a:pt x="158" y="725"/>
                    <a:pt x="347" y="725"/>
                  </a:cubicBezTo>
                  <a:lnTo>
                    <a:pt x="1419" y="725"/>
                  </a:lnTo>
                  <a:cubicBezTo>
                    <a:pt x="1608" y="725"/>
                    <a:pt x="1765" y="567"/>
                    <a:pt x="1765" y="378"/>
                  </a:cubicBezTo>
                  <a:cubicBezTo>
                    <a:pt x="1734" y="158"/>
                    <a:pt x="1608" y="0"/>
                    <a:pt x="14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9"/>
            <p:cNvSpPr/>
            <p:nvPr/>
          </p:nvSpPr>
          <p:spPr>
            <a:xfrm>
              <a:off x="4102200" y="3393475"/>
              <a:ext cx="37050" cy="33875"/>
            </a:xfrm>
            <a:custGeom>
              <a:avLst/>
              <a:gdLst/>
              <a:ahLst/>
              <a:cxnLst/>
              <a:rect l="l" t="t" r="r" b="b"/>
              <a:pathLst>
                <a:path w="1482" h="1355" extrusionOk="0">
                  <a:moveTo>
                    <a:pt x="394" y="0"/>
                  </a:moveTo>
                  <a:cubicBezTo>
                    <a:pt x="308" y="0"/>
                    <a:pt x="221" y="32"/>
                    <a:pt x="158" y="95"/>
                  </a:cubicBezTo>
                  <a:cubicBezTo>
                    <a:pt x="0" y="221"/>
                    <a:pt x="0" y="410"/>
                    <a:pt x="158" y="567"/>
                  </a:cubicBezTo>
                  <a:lnTo>
                    <a:pt x="882" y="1260"/>
                  </a:lnTo>
                  <a:cubicBezTo>
                    <a:pt x="945" y="1323"/>
                    <a:pt x="1032" y="1355"/>
                    <a:pt x="1119" y="1355"/>
                  </a:cubicBezTo>
                  <a:cubicBezTo>
                    <a:pt x="1205" y="1355"/>
                    <a:pt x="1292" y="1323"/>
                    <a:pt x="1355" y="1260"/>
                  </a:cubicBezTo>
                  <a:cubicBezTo>
                    <a:pt x="1481" y="1134"/>
                    <a:pt x="1481" y="914"/>
                    <a:pt x="1355" y="788"/>
                  </a:cubicBezTo>
                  <a:lnTo>
                    <a:pt x="630" y="95"/>
                  </a:lnTo>
                  <a:cubicBezTo>
                    <a:pt x="567" y="32"/>
                    <a:pt x="481" y="0"/>
                    <a:pt x="3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9"/>
            <p:cNvSpPr/>
            <p:nvPr/>
          </p:nvSpPr>
          <p:spPr>
            <a:xfrm>
              <a:off x="4103775" y="3306025"/>
              <a:ext cx="35475" cy="34500"/>
            </a:xfrm>
            <a:custGeom>
              <a:avLst/>
              <a:gdLst/>
              <a:ahLst/>
              <a:cxnLst/>
              <a:rect l="l" t="t" r="r" b="b"/>
              <a:pathLst>
                <a:path w="1419" h="1380" extrusionOk="0">
                  <a:moveTo>
                    <a:pt x="1056" y="1"/>
                  </a:moveTo>
                  <a:cubicBezTo>
                    <a:pt x="969" y="1"/>
                    <a:pt x="882" y="32"/>
                    <a:pt x="819" y="96"/>
                  </a:cubicBezTo>
                  <a:lnTo>
                    <a:pt x="95" y="789"/>
                  </a:lnTo>
                  <a:cubicBezTo>
                    <a:pt x="0" y="915"/>
                    <a:pt x="0" y="1135"/>
                    <a:pt x="95" y="1261"/>
                  </a:cubicBezTo>
                  <a:cubicBezTo>
                    <a:pt x="158" y="1340"/>
                    <a:pt x="252" y="1379"/>
                    <a:pt x="343" y="1379"/>
                  </a:cubicBezTo>
                  <a:cubicBezTo>
                    <a:pt x="434" y="1379"/>
                    <a:pt x="520" y="1340"/>
                    <a:pt x="567" y="1261"/>
                  </a:cubicBezTo>
                  <a:lnTo>
                    <a:pt x="1292" y="568"/>
                  </a:lnTo>
                  <a:cubicBezTo>
                    <a:pt x="1418" y="442"/>
                    <a:pt x="1418" y="190"/>
                    <a:pt x="1292" y="96"/>
                  </a:cubicBezTo>
                  <a:cubicBezTo>
                    <a:pt x="1229" y="32"/>
                    <a:pt x="1142" y="1"/>
                    <a:pt x="1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9"/>
            <p:cNvSpPr/>
            <p:nvPr/>
          </p:nvSpPr>
          <p:spPr>
            <a:xfrm>
              <a:off x="3860400" y="3306025"/>
              <a:ext cx="105550" cy="104800"/>
            </a:xfrm>
            <a:custGeom>
              <a:avLst/>
              <a:gdLst/>
              <a:ahLst/>
              <a:cxnLst/>
              <a:rect l="l" t="t" r="r" b="b"/>
              <a:pathLst>
                <a:path w="4222" h="4192" extrusionOk="0">
                  <a:moveTo>
                    <a:pt x="2489" y="1"/>
                  </a:moveTo>
                  <a:cubicBezTo>
                    <a:pt x="2048" y="1"/>
                    <a:pt x="1639" y="285"/>
                    <a:pt x="1481" y="726"/>
                  </a:cubicBezTo>
                  <a:lnTo>
                    <a:pt x="1418" y="726"/>
                  </a:lnTo>
                  <a:cubicBezTo>
                    <a:pt x="662" y="726"/>
                    <a:pt x="0" y="1356"/>
                    <a:pt x="0" y="2080"/>
                  </a:cubicBezTo>
                  <a:cubicBezTo>
                    <a:pt x="0" y="2836"/>
                    <a:pt x="630" y="3467"/>
                    <a:pt x="1418" y="3467"/>
                  </a:cubicBezTo>
                  <a:lnTo>
                    <a:pt x="1481" y="3467"/>
                  </a:lnTo>
                  <a:cubicBezTo>
                    <a:pt x="1639" y="3845"/>
                    <a:pt x="2017" y="4191"/>
                    <a:pt x="2489" y="4191"/>
                  </a:cubicBezTo>
                  <a:lnTo>
                    <a:pt x="4222" y="4191"/>
                  </a:lnTo>
                  <a:lnTo>
                    <a:pt x="42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9"/>
            <p:cNvSpPr/>
            <p:nvPr/>
          </p:nvSpPr>
          <p:spPr>
            <a:xfrm>
              <a:off x="4050225" y="3254050"/>
              <a:ext cx="35450" cy="208750"/>
            </a:xfrm>
            <a:custGeom>
              <a:avLst/>
              <a:gdLst/>
              <a:ahLst/>
              <a:cxnLst/>
              <a:rect l="l" t="t" r="r" b="b"/>
              <a:pathLst>
                <a:path w="1418" h="8350" extrusionOk="0">
                  <a:moveTo>
                    <a:pt x="725" y="1"/>
                  </a:moveTo>
                  <a:cubicBezTo>
                    <a:pt x="315" y="1"/>
                    <a:pt x="0" y="316"/>
                    <a:pt x="0" y="694"/>
                  </a:cubicBezTo>
                  <a:lnTo>
                    <a:pt x="0" y="7625"/>
                  </a:lnTo>
                  <a:cubicBezTo>
                    <a:pt x="0" y="8034"/>
                    <a:pt x="315" y="8349"/>
                    <a:pt x="725" y="8349"/>
                  </a:cubicBezTo>
                  <a:cubicBezTo>
                    <a:pt x="1134" y="8286"/>
                    <a:pt x="1418" y="8003"/>
                    <a:pt x="1418" y="7625"/>
                  </a:cubicBezTo>
                  <a:lnTo>
                    <a:pt x="1418" y="694"/>
                  </a:lnTo>
                  <a:cubicBezTo>
                    <a:pt x="1418" y="316"/>
                    <a:pt x="1103" y="1"/>
                    <a:pt x="7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9"/>
            <p:cNvSpPr/>
            <p:nvPr/>
          </p:nvSpPr>
          <p:spPr>
            <a:xfrm>
              <a:off x="3912375" y="3426550"/>
              <a:ext cx="51225" cy="69325"/>
            </a:xfrm>
            <a:custGeom>
              <a:avLst/>
              <a:gdLst/>
              <a:ahLst/>
              <a:cxnLst/>
              <a:rect l="l" t="t" r="r" b="b"/>
              <a:pathLst>
                <a:path w="2049" h="2773" extrusionOk="0">
                  <a:moveTo>
                    <a:pt x="1" y="0"/>
                  </a:moveTo>
                  <a:lnTo>
                    <a:pt x="1" y="1764"/>
                  </a:lnTo>
                  <a:cubicBezTo>
                    <a:pt x="1" y="2363"/>
                    <a:pt x="473" y="2773"/>
                    <a:pt x="1040" y="2773"/>
                  </a:cubicBezTo>
                  <a:cubicBezTo>
                    <a:pt x="1607" y="2773"/>
                    <a:pt x="2048" y="2300"/>
                    <a:pt x="2048" y="1764"/>
                  </a:cubicBezTo>
                  <a:lnTo>
                    <a:pt x="2048" y="32"/>
                  </a:lnTo>
                  <a:lnTo>
                    <a:pt x="316" y="32"/>
                  </a:lnTo>
                  <a:cubicBezTo>
                    <a:pt x="253" y="32"/>
                    <a:pt x="127" y="3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9"/>
            <p:cNvSpPr/>
            <p:nvPr/>
          </p:nvSpPr>
          <p:spPr>
            <a:xfrm>
              <a:off x="3982475" y="3275325"/>
              <a:ext cx="52000" cy="163850"/>
            </a:xfrm>
            <a:custGeom>
              <a:avLst/>
              <a:gdLst/>
              <a:ahLst/>
              <a:cxnLst/>
              <a:rect l="l" t="t" r="r" b="b"/>
              <a:pathLst>
                <a:path w="2080" h="6554" extrusionOk="0">
                  <a:moveTo>
                    <a:pt x="2080" y="0"/>
                  </a:moveTo>
                  <a:lnTo>
                    <a:pt x="1765" y="315"/>
                  </a:lnTo>
                  <a:cubicBezTo>
                    <a:pt x="1292" y="788"/>
                    <a:pt x="662" y="1071"/>
                    <a:pt x="1" y="1166"/>
                  </a:cubicBezTo>
                  <a:lnTo>
                    <a:pt x="1" y="5419"/>
                  </a:lnTo>
                  <a:cubicBezTo>
                    <a:pt x="662" y="5482"/>
                    <a:pt x="1292" y="5766"/>
                    <a:pt x="1765" y="6238"/>
                  </a:cubicBezTo>
                  <a:lnTo>
                    <a:pt x="2080" y="6553"/>
                  </a:lnTo>
                  <a:lnTo>
                    <a:pt x="20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0"/>
          <p:cNvSpPr txBox="1">
            <a:spLocks noGrp="1"/>
          </p:cNvSpPr>
          <p:nvPr>
            <p:ph type="title" idx="8"/>
          </p:nvPr>
        </p:nvSpPr>
        <p:spPr>
          <a:xfrm>
            <a:off x="713225" y="540975"/>
            <a:ext cx="7717500" cy="38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Drills</a:t>
            </a:r>
            <a:endParaRPr>
              <a:solidFill>
                <a:schemeClr val="lt1"/>
              </a:solidFill>
            </a:endParaRPr>
          </a:p>
        </p:txBody>
      </p:sp>
      <p:sp>
        <p:nvSpPr>
          <p:cNvPr id="275" name="Google Shape;275;p30"/>
          <p:cNvSpPr txBox="1">
            <a:spLocks noGrp="1"/>
          </p:cNvSpPr>
          <p:nvPr>
            <p:ph type="title"/>
          </p:nvPr>
        </p:nvSpPr>
        <p:spPr>
          <a:xfrm>
            <a:off x="1943475" y="1852575"/>
            <a:ext cx="2374800" cy="25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Over-Enunciation</a:t>
            </a:r>
            <a:endParaRPr/>
          </a:p>
        </p:txBody>
      </p:sp>
      <p:sp>
        <p:nvSpPr>
          <p:cNvPr id="276" name="Google Shape;276;p30"/>
          <p:cNvSpPr txBox="1">
            <a:spLocks noGrp="1"/>
          </p:cNvSpPr>
          <p:nvPr>
            <p:ph type="subTitle" idx="1"/>
          </p:nvPr>
        </p:nvSpPr>
        <p:spPr>
          <a:xfrm>
            <a:off x="1943463" y="2104813"/>
            <a:ext cx="23748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Over pronounce the words in your case. Don’t worry about speed, this is about clarity</a:t>
            </a:r>
            <a:endParaRPr/>
          </a:p>
        </p:txBody>
      </p:sp>
      <p:sp>
        <p:nvSpPr>
          <p:cNvPr id="277" name="Google Shape;277;p30"/>
          <p:cNvSpPr txBox="1">
            <a:spLocks noGrp="1"/>
          </p:cNvSpPr>
          <p:nvPr>
            <p:ph type="title" idx="2"/>
          </p:nvPr>
        </p:nvSpPr>
        <p:spPr>
          <a:xfrm>
            <a:off x="4825725" y="1852574"/>
            <a:ext cx="2374800" cy="25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Pen-in-Mouth</a:t>
            </a:r>
            <a:endParaRPr/>
          </a:p>
        </p:txBody>
      </p:sp>
      <p:sp>
        <p:nvSpPr>
          <p:cNvPr id="278" name="Google Shape;278;p30"/>
          <p:cNvSpPr txBox="1">
            <a:spLocks noGrp="1"/>
          </p:cNvSpPr>
          <p:nvPr>
            <p:ph type="subTitle" idx="3"/>
          </p:nvPr>
        </p:nvSpPr>
        <p:spPr>
          <a:xfrm>
            <a:off x="4825737" y="2104813"/>
            <a:ext cx="23748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Read your case with a pen in your mouth, then read again with no pen</a:t>
            </a:r>
            <a:endParaRPr/>
          </a:p>
        </p:txBody>
      </p:sp>
      <p:sp>
        <p:nvSpPr>
          <p:cNvPr id="279" name="Google Shape;279;p30"/>
          <p:cNvSpPr txBox="1">
            <a:spLocks noGrp="1"/>
          </p:cNvSpPr>
          <p:nvPr>
            <p:ph type="title" idx="4"/>
          </p:nvPr>
        </p:nvSpPr>
        <p:spPr>
          <a:xfrm>
            <a:off x="1659625" y="3612850"/>
            <a:ext cx="2976300" cy="25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Stick Your Tongue Out</a:t>
            </a:r>
            <a:endParaRPr/>
          </a:p>
        </p:txBody>
      </p:sp>
      <p:sp>
        <p:nvSpPr>
          <p:cNvPr id="280" name="Google Shape;280;p30"/>
          <p:cNvSpPr txBox="1">
            <a:spLocks noGrp="1"/>
          </p:cNvSpPr>
          <p:nvPr>
            <p:ph type="subTitle" idx="5"/>
          </p:nvPr>
        </p:nvSpPr>
        <p:spPr>
          <a:xfrm>
            <a:off x="1943438" y="3865088"/>
            <a:ext cx="23748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Forcing yourself to speak around your tongue will make you speak more clearly</a:t>
            </a:r>
            <a:endParaRPr/>
          </a:p>
        </p:txBody>
      </p:sp>
      <p:sp>
        <p:nvSpPr>
          <p:cNvPr id="281" name="Google Shape;281;p30"/>
          <p:cNvSpPr txBox="1">
            <a:spLocks noGrp="1"/>
          </p:cNvSpPr>
          <p:nvPr>
            <p:ph type="title" idx="6"/>
          </p:nvPr>
        </p:nvSpPr>
        <p:spPr>
          <a:xfrm>
            <a:off x="4825700" y="3612774"/>
            <a:ext cx="2374800" cy="25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“And” Drill</a:t>
            </a:r>
            <a:endParaRPr/>
          </a:p>
        </p:txBody>
      </p:sp>
      <p:sp>
        <p:nvSpPr>
          <p:cNvPr id="282" name="Google Shape;282;p30"/>
          <p:cNvSpPr txBox="1">
            <a:spLocks noGrp="1"/>
          </p:cNvSpPr>
          <p:nvPr>
            <p:ph type="subTitle" idx="7"/>
          </p:nvPr>
        </p:nvSpPr>
        <p:spPr>
          <a:xfrm>
            <a:off x="4825712" y="3865088"/>
            <a:ext cx="23748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Add the word “and” between every single word. This increases speed and clarity</a:t>
            </a:r>
            <a:endParaRPr/>
          </a:p>
        </p:txBody>
      </p:sp>
      <p:grpSp>
        <p:nvGrpSpPr>
          <p:cNvPr id="283" name="Google Shape;283;p30"/>
          <p:cNvGrpSpPr/>
          <p:nvPr/>
        </p:nvGrpSpPr>
        <p:grpSpPr>
          <a:xfrm>
            <a:off x="5779012" y="1235403"/>
            <a:ext cx="468216" cy="463237"/>
            <a:chOff x="4263650" y="3963700"/>
            <a:chExt cx="298550" cy="295375"/>
          </a:xfrm>
        </p:grpSpPr>
        <p:sp>
          <p:nvSpPr>
            <p:cNvPr id="284" name="Google Shape;284;p30"/>
            <p:cNvSpPr/>
            <p:nvPr/>
          </p:nvSpPr>
          <p:spPr>
            <a:xfrm>
              <a:off x="4384950" y="3963700"/>
              <a:ext cx="53575" cy="51225"/>
            </a:xfrm>
            <a:custGeom>
              <a:avLst/>
              <a:gdLst/>
              <a:ahLst/>
              <a:cxnLst/>
              <a:rect l="l" t="t" r="r" b="b"/>
              <a:pathLst>
                <a:path w="2143" h="2049" extrusionOk="0">
                  <a:moveTo>
                    <a:pt x="1072" y="1"/>
                  </a:moveTo>
                  <a:cubicBezTo>
                    <a:pt x="473" y="1"/>
                    <a:pt x="1" y="473"/>
                    <a:pt x="1" y="1040"/>
                  </a:cubicBezTo>
                  <a:cubicBezTo>
                    <a:pt x="1" y="1607"/>
                    <a:pt x="473" y="2048"/>
                    <a:pt x="1072" y="2048"/>
                  </a:cubicBezTo>
                  <a:cubicBezTo>
                    <a:pt x="1670" y="2048"/>
                    <a:pt x="2143" y="1576"/>
                    <a:pt x="2143" y="1040"/>
                  </a:cubicBezTo>
                  <a:cubicBezTo>
                    <a:pt x="2143" y="442"/>
                    <a:pt x="1670" y="1"/>
                    <a:pt x="10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0"/>
            <p:cNvSpPr/>
            <p:nvPr/>
          </p:nvSpPr>
          <p:spPr>
            <a:xfrm>
              <a:off x="4315650" y="4136975"/>
              <a:ext cx="51200" cy="51225"/>
            </a:xfrm>
            <a:custGeom>
              <a:avLst/>
              <a:gdLst/>
              <a:ahLst/>
              <a:cxnLst/>
              <a:rect l="l" t="t" r="r" b="b"/>
              <a:pathLst>
                <a:path w="2048" h="2049" extrusionOk="0">
                  <a:moveTo>
                    <a:pt x="1040" y="1"/>
                  </a:moveTo>
                  <a:cubicBezTo>
                    <a:pt x="473" y="1"/>
                    <a:pt x="0" y="473"/>
                    <a:pt x="0" y="1040"/>
                  </a:cubicBezTo>
                  <a:cubicBezTo>
                    <a:pt x="0" y="1576"/>
                    <a:pt x="473" y="2048"/>
                    <a:pt x="1040" y="2048"/>
                  </a:cubicBezTo>
                  <a:cubicBezTo>
                    <a:pt x="1607" y="2048"/>
                    <a:pt x="2048" y="1576"/>
                    <a:pt x="2048" y="1040"/>
                  </a:cubicBezTo>
                  <a:cubicBezTo>
                    <a:pt x="2048" y="473"/>
                    <a:pt x="1607" y="1"/>
                    <a:pt x="10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0"/>
            <p:cNvSpPr/>
            <p:nvPr/>
          </p:nvSpPr>
          <p:spPr>
            <a:xfrm>
              <a:off x="4455850" y="4136975"/>
              <a:ext cx="51200" cy="51225"/>
            </a:xfrm>
            <a:custGeom>
              <a:avLst/>
              <a:gdLst/>
              <a:ahLst/>
              <a:cxnLst/>
              <a:rect l="l" t="t" r="r" b="b"/>
              <a:pathLst>
                <a:path w="2048" h="2049" extrusionOk="0">
                  <a:moveTo>
                    <a:pt x="1040" y="1"/>
                  </a:moveTo>
                  <a:cubicBezTo>
                    <a:pt x="473" y="1"/>
                    <a:pt x="0" y="473"/>
                    <a:pt x="0" y="1040"/>
                  </a:cubicBezTo>
                  <a:cubicBezTo>
                    <a:pt x="0" y="1576"/>
                    <a:pt x="473" y="2048"/>
                    <a:pt x="1040" y="2048"/>
                  </a:cubicBezTo>
                  <a:cubicBezTo>
                    <a:pt x="1575" y="2048"/>
                    <a:pt x="2048" y="1576"/>
                    <a:pt x="2048" y="1040"/>
                  </a:cubicBezTo>
                  <a:cubicBezTo>
                    <a:pt x="2048" y="473"/>
                    <a:pt x="1575" y="1"/>
                    <a:pt x="10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0"/>
            <p:cNvSpPr/>
            <p:nvPr/>
          </p:nvSpPr>
          <p:spPr>
            <a:xfrm>
              <a:off x="4263650" y="4085000"/>
              <a:ext cx="298550" cy="122100"/>
            </a:xfrm>
            <a:custGeom>
              <a:avLst/>
              <a:gdLst/>
              <a:ahLst/>
              <a:cxnLst/>
              <a:rect l="l" t="t" r="r" b="b"/>
              <a:pathLst>
                <a:path w="11942" h="4884" extrusionOk="0">
                  <a:moveTo>
                    <a:pt x="1545" y="0"/>
                  </a:moveTo>
                  <a:cubicBezTo>
                    <a:pt x="1041" y="0"/>
                    <a:pt x="599" y="347"/>
                    <a:pt x="505" y="851"/>
                  </a:cubicBezTo>
                  <a:lnTo>
                    <a:pt x="64" y="3655"/>
                  </a:lnTo>
                  <a:cubicBezTo>
                    <a:pt x="1" y="3970"/>
                    <a:pt x="95" y="4253"/>
                    <a:pt x="284" y="4474"/>
                  </a:cubicBezTo>
                  <a:cubicBezTo>
                    <a:pt x="410" y="4631"/>
                    <a:pt x="599" y="4757"/>
                    <a:pt x="788" y="4789"/>
                  </a:cubicBezTo>
                  <a:cubicBezTo>
                    <a:pt x="1009" y="4442"/>
                    <a:pt x="1324" y="4127"/>
                    <a:pt x="1639" y="3938"/>
                  </a:cubicBezTo>
                  <a:cubicBezTo>
                    <a:pt x="1513" y="3686"/>
                    <a:pt x="1419" y="3434"/>
                    <a:pt x="1419" y="3151"/>
                  </a:cubicBezTo>
                  <a:cubicBezTo>
                    <a:pt x="1419" y="2206"/>
                    <a:pt x="2206" y="1418"/>
                    <a:pt x="3151" y="1418"/>
                  </a:cubicBezTo>
                  <a:cubicBezTo>
                    <a:pt x="4097" y="1418"/>
                    <a:pt x="4884" y="2206"/>
                    <a:pt x="4884" y="3151"/>
                  </a:cubicBezTo>
                  <a:cubicBezTo>
                    <a:pt x="4884" y="3434"/>
                    <a:pt x="4821" y="3686"/>
                    <a:pt x="4695" y="3938"/>
                  </a:cubicBezTo>
                  <a:cubicBezTo>
                    <a:pt x="5042" y="4159"/>
                    <a:pt x="5325" y="4474"/>
                    <a:pt x="5577" y="4883"/>
                  </a:cubicBezTo>
                  <a:lnTo>
                    <a:pt x="6396" y="4883"/>
                  </a:lnTo>
                  <a:cubicBezTo>
                    <a:pt x="6585" y="4537"/>
                    <a:pt x="6900" y="4159"/>
                    <a:pt x="7247" y="3938"/>
                  </a:cubicBezTo>
                  <a:cubicBezTo>
                    <a:pt x="7152" y="3686"/>
                    <a:pt x="7058" y="3434"/>
                    <a:pt x="7058" y="3151"/>
                  </a:cubicBezTo>
                  <a:cubicBezTo>
                    <a:pt x="7058" y="2206"/>
                    <a:pt x="7846" y="1418"/>
                    <a:pt x="8791" y="1418"/>
                  </a:cubicBezTo>
                  <a:cubicBezTo>
                    <a:pt x="9736" y="1418"/>
                    <a:pt x="10524" y="2206"/>
                    <a:pt x="10524" y="3151"/>
                  </a:cubicBezTo>
                  <a:cubicBezTo>
                    <a:pt x="10524" y="3434"/>
                    <a:pt x="10461" y="3686"/>
                    <a:pt x="10334" y="3938"/>
                  </a:cubicBezTo>
                  <a:cubicBezTo>
                    <a:pt x="10681" y="4159"/>
                    <a:pt x="10965" y="4442"/>
                    <a:pt x="11154" y="4789"/>
                  </a:cubicBezTo>
                  <a:cubicBezTo>
                    <a:pt x="11343" y="4757"/>
                    <a:pt x="11563" y="4631"/>
                    <a:pt x="11658" y="4474"/>
                  </a:cubicBezTo>
                  <a:cubicBezTo>
                    <a:pt x="11878" y="4253"/>
                    <a:pt x="11941" y="3938"/>
                    <a:pt x="11910" y="3655"/>
                  </a:cubicBezTo>
                  <a:lnTo>
                    <a:pt x="11343" y="851"/>
                  </a:lnTo>
                  <a:cubicBezTo>
                    <a:pt x="11280" y="347"/>
                    <a:pt x="10839" y="0"/>
                    <a:pt x="10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0"/>
            <p:cNvSpPr/>
            <p:nvPr/>
          </p:nvSpPr>
          <p:spPr>
            <a:xfrm>
              <a:off x="4431425" y="4196825"/>
              <a:ext cx="104000" cy="62250"/>
            </a:xfrm>
            <a:custGeom>
              <a:avLst/>
              <a:gdLst/>
              <a:ahLst/>
              <a:cxnLst/>
              <a:rect l="l" t="t" r="r" b="b"/>
              <a:pathLst>
                <a:path w="4160" h="2490" extrusionOk="0">
                  <a:moveTo>
                    <a:pt x="977" y="1"/>
                  </a:moveTo>
                  <a:cubicBezTo>
                    <a:pt x="536" y="284"/>
                    <a:pt x="189" y="694"/>
                    <a:pt x="63" y="1198"/>
                  </a:cubicBezTo>
                  <a:cubicBezTo>
                    <a:pt x="32" y="1387"/>
                    <a:pt x="0" y="1576"/>
                    <a:pt x="0" y="1797"/>
                  </a:cubicBezTo>
                  <a:lnTo>
                    <a:pt x="0" y="2143"/>
                  </a:lnTo>
                  <a:cubicBezTo>
                    <a:pt x="0" y="2332"/>
                    <a:pt x="158" y="2490"/>
                    <a:pt x="347" y="2490"/>
                  </a:cubicBezTo>
                  <a:lnTo>
                    <a:pt x="3813" y="2490"/>
                  </a:lnTo>
                  <a:cubicBezTo>
                    <a:pt x="4002" y="2490"/>
                    <a:pt x="4159" y="2332"/>
                    <a:pt x="4159" y="2143"/>
                  </a:cubicBezTo>
                  <a:lnTo>
                    <a:pt x="4159" y="1797"/>
                  </a:lnTo>
                  <a:cubicBezTo>
                    <a:pt x="4096" y="1576"/>
                    <a:pt x="4065" y="1356"/>
                    <a:pt x="4002" y="1198"/>
                  </a:cubicBezTo>
                  <a:cubicBezTo>
                    <a:pt x="3844" y="694"/>
                    <a:pt x="3529" y="284"/>
                    <a:pt x="3119" y="1"/>
                  </a:cubicBezTo>
                  <a:cubicBezTo>
                    <a:pt x="2804" y="253"/>
                    <a:pt x="2426" y="410"/>
                    <a:pt x="2048" y="410"/>
                  </a:cubicBezTo>
                  <a:cubicBezTo>
                    <a:pt x="1639" y="410"/>
                    <a:pt x="1261" y="253"/>
                    <a:pt x="9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0"/>
            <p:cNvSpPr/>
            <p:nvPr/>
          </p:nvSpPr>
          <p:spPr>
            <a:xfrm>
              <a:off x="4359750" y="4022775"/>
              <a:ext cx="104775" cy="44125"/>
            </a:xfrm>
            <a:custGeom>
              <a:avLst/>
              <a:gdLst/>
              <a:ahLst/>
              <a:cxnLst/>
              <a:rect l="l" t="t" r="r" b="b"/>
              <a:pathLst>
                <a:path w="4191" h="1765" extrusionOk="0">
                  <a:moveTo>
                    <a:pt x="1009" y="0"/>
                  </a:moveTo>
                  <a:cubicBezTo>
                    <a:pt x="379" y="347"/>
                    <a:pt x="0" y="1040"/>
                    <a:pt x="0" y="1765"/>
                  </a:cubicBezTo>
                  <a:lnTo>
                    <a:pt x="4191" y="1765"/>
                  </a:lnTo>
                  <a:cubicBezTo>
                    <a:pt x="4191" y="1040"/>
                    <a:pt x="3813" y="347"/>
                    <a:pt x="3214" y="0"/>
                  </a:cubicBezTo>
                  <a:cubicBezTo>
                    <a:pt x="2899" y="252"/>
                    <a:pt x="2521" y="378"/>
                    <a:pt x="2111" y="378"/>
                  </a:cubicBezTo>
                  <a:cubicBezTo>
                    <a:pt x="1733" y="378"/>
                    <a:pt x="1324" y="252"/>
                    <a:pt x="10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0"/>
            <p:cNvSpPr/>
            <p:nvPr/>
          </p:nvSpPr>
          <p:spPr>
            <a:xfrm>
              <a:off x="4291225" y="4196825"/>
              <a:ext cx="102425" cy="62250"/>
            </a:xfrm>
            <a:custGeom>
              <a:avLst/>
              <a:gdLst/>
              <a:ahLst/>
              <a:cxnLst/>
              <a:rect l="l" t="t" r="r" b="b"/>
              <a:pathLst>
                <a:path w="4097" h="2490" extrusionOk="0">
                  <a:moveTo>
                    <a:pt x="1009" y="1"/>
                  </a:moveTo>
                  <a:cubicBezTo>
                    <a:pt x="568" y="284"/>
                    <a:pt x="221" y="694"/>
                    <a:pt x="95" y="1198"/>
                  </a:cubicBezTo>
                  <a:cubicBezTo>
                    <a:pt x="64" y="1387"/>
                    <a:pt x="1" y="1576"/>
                    <a:pt x="1" y="1797"/>
                  </a:cubicBezTo>
                  <a:lnTo>
                    <a:pt x="1" y="2143"/>
                  </a:lnTo>
                  <a:cubicBezTo>
                    <a:pt x="1" y="2332"/>
                    <a:pt x="158" y="2490"/>
                    <a:pt x="379" y="2490"/>
                  </a:cubicBezTo>
                  <a:lnTo>
                    <a:pt x="3844" y="2490"/>
                  </a:lnTo>
                  <a:cubicBezTo>
                    <a:pt x="3939" y="2490"/>
                    <a:pt x="4096" y="2332"/>
                    <a:pt x="4096" y="2143"/>
                  </a:cubicBezTo>
                  <a:lnTo>
                    <a:pt x="4096" y="1797"/>
                  </a:lnTo>
                  <a:cubicBezTo>
                    <a:pt x="4096" y="1576"/>
                    <a:pt x="4065" y="1356"/>
                    <a:pt x="4033" y="1198"/>
                  </a:cubicBezTo>
                  <a:cubicBezTo>
                    <a:pt x="3876" y="694"/>
                    <a:pt x="3561" y="284"/>
                    <a:pt x="3120" y="1"/>
                  </a:cubicBezTo>
                  <a:cubicBezTo>
                    <a:pt x="2804" y="253"/>
                    <a:pt x="2458" y="410"/>
                    <a:pt x="2048" y="410"/>
                  </a:cubicBezTo>
                  <a:cubicBezTo>
                    <a:pt x="1670" y="410"/>
                    <a:pt x="1261" y="253"/>
                    <a:pt x="10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291;p30"/>
          <p:cNvGrpSpPr/>
          <p:nvPr/>
        </p:nvGrpSpPr>
        <p:grpSpPr>
          <a:xfrm>
            <a:off x="2898604" y="3050661"/>
            <a:ext cx="464491" cy="408895"/>
            <a:chOff x="4991425" y="3617150"/>
            <a:chExt cx="296175" cy="260725"/>
          </a:xfrm>
        </p:grpSpPr>
        <p:sp>
          <p:nvSpPr>
            <p:cNvPr id="292" name="Google Shape;292;p30"/>
            <p:cNvSpPr/>
            <p:nvPr/>
          </p:nvSpPr>
          <p:spPr>
            <a:xfrm>
              <a:off x="5069400" y="3738450"/>
              <a:ext cx="139425" cy="139425"/>
            </a:xfrm>
            <a:custGeom>
              <a:avLst/>
              <a:gdLst/>
              <a:ahLst/>
              <a:cxnLst/>
              <a:rect l="l" t="t" r="r" b="b"/>
              <a:pathLst>
                <a:path w="5577" h="5577" extrusionOk="0">
                  <a:moveTo>
                    <a:pt x="2804" y="0"/>
                  </a:moveTo>
                  <a:cubicBezTo>
                    <a:pt x="1607" y="0"/>
                    <a:pt x="1450" y="725"/>
                    <a:pt x="1009" y="3308"/>
                  </a:cubicBezTo>
                  <a:cubicBezTo>
                    <a:pt x="946" y="3749"/>
                    <a:pt x="851" y="4285"/>
                    <a:pt x="757" y="4883"/>
                  </a:cubicBezTo>
                  <a:lnTo>
                    <a:pt x="347" y="4883"/>
                  </a:lnTo>
                  <a:cubicBezTo>
                    <a:pt x="158" y="4883"/>
                    <a:pt x="0" y="5041"/>
                    <a:pt x="0" y="5230"/>
                  </a:cubicBezTo>
                  <a:cubicBezTo>
                    <a:pt x="0" y="5419"/>
                    <a:pt x="158" y="5576"/>
                    <a:pt x="347" y="5576"/>
                  </a:cubicBezTo>
                  <a:lnTo>
                    <a:pt x="5230" y="5576"/>
                  </a:lnTo>
                  <a:cubicBezTo>
                    <a:pt x="5419" y="5545"/>
                    <a:pt x="5577" y="5387"/>
                    <a:pt x="5577" y="5198"/>
                  </a:cubicBezTo>
                  <a:cubicBezTo>
                    <a:pt x="5577" y="5009"/>
                    <a:pt x="5419" y="4852"/>
                    <a:pt x="5230" y="4852"/>
                  </a:cubicBezTo>
                  <a:lnTo>
                    <a:pt x="4852" y="4852"/>
                  </a:lnTo>
                  <a:cubicBezTo>
                    <a:pt x="4726" y="4253"/>
                    <a:pt x="4632" y="3749"/>
                    <a:pt x="4569" y="3277"/>
                  </a:cubicBezTo>
                  <a:cubicBezTo>
                    <a:pt x="4128" y="756"/>
                    <a:pt x="3970" y="0"/>
                    <a:pt x="28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0"/>
            <p:cNvSpPr/>
            <p:nvPr/>
          </p:nvSpPr>
          <p:spPr>
            <a:xfrm>
              <a:off x="5200150" y="3617150"/>
              <a:ext cx="69325" cy="69325"/>
            </a:xfrm>
            <a:custGeom>
              <a:avLst/>
              <a:gdLst/>
              <a:ahLst/>
              <a:cxnLst/>
              <a:rect l="l" t="t" r="r" b="b"/>
              <a:pathLst>
                <a:path w="2773" h="2773" extrusionOk="0">
                  <a:moveTo>
                    <a:pt x="1386" y="0"/>
                  </a:moveTo>
                  <a:cubicBezTo>
                    <a:pt x="630" y="0"/>
                    <a:pt x="0" y="630"/>
                    <a:pt x="0" y="1387"/>
                  </a:cubicBezTo>
                  <a:cubicBezTo>
                    <a:pt x="0" y="2111"/>
                    <a:pt x="630" y="2773"/>
                    <a:pt x="1386" y="2773"/>
                  </a:cubicBezTo>
                  <a:cubicBezTo>
                    <a:pt x="2143" y="2773"/>
                    <a:pt x="2773" y="2111"/>
                    <a:pt x="2773" y="1387"/>
                  </a:cubicBezTo>
                  <a:cubicBezTo>
                    <a:pt x="2773" y="630"/>
                    <a:pt x="2143" y="0"/>
                    <a:pt x="13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0"/>
            <p:cNvSpPr/>
            <p:nvPr/>
          </p:nvSpPr>
          <p:spPr>
            <a:xfrm>
              <a:off x="5009550" y="3617150"/>
              <a:ext cx="68525" cy="69325"/>
            </a:xfrm>
            <a:custGeom>
              <a:avLst/>
              <a:gdLst/>
              <a:ahLst/>
              <a:cxnLst/>
              <a:rect l="l" t="t" r="r" b="b"/>
              <a:pathLst>
                <a:path w="2741" h="2773" extrusionOk="0">
                  <a:moveTo>
                    <a:pt x="1355" y="0"/>
                  </a:moveTo>
                  <a:cubicBezTo>
                    <a:pt x="599" y="0"/>
                    <a:pt x="0" y="630"/>
                    <a:pt x="0" y="1387"/>
                  </a:cubicBezTo>
                  <a:cubicBezTo>
                    <a:pt x="0" y="2143"/>
                    <a:pt x="599" y="2773"/>
                    <a:pt x="1355" y="2773"/>
                  </a:cubicBezTo>
                  <a:cubicBezTo>
                    <a:pt x="2111" y="2773"/>
                    <a:pt x="2741" y="2143"/>
                    <a:pt x="2741" y="1387"/>
                  </a:cubicBezTo>
                  <a:cubicBezTo>
                    <a:pt x="2741" y="630"/>
                    <a:pt x="2111" y="0"/>
                    <a:pt x="1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0"/>
            <p:cNvSpPr/>
            <p:nvPr/>
          </p:nvSpPr>
          <p:spPr>
            <a:xfrm>
              <a:off x="4991425" y="3686450"/>
              <a:ext cx="104775" cy="52025"/>
            </a:xfrm>
            <a:custGeom>
              <a:avLst/>
              <a:gdLst/>
              <a:ahLst/>
              <a:cxnLst/>
              <a:rect l="l" t="t" r="r" b="b"/>
              <a:pathLst>
                <a:path w="4191" h="2081" extrusionOk="0">
                  <a:moveTo>
                    <a:pt x="568" y="1"/>
                  </a:moveTo>
                  <a:cubicBezTo>
                    <a:pt x="252" y="347"/>
                    <a:pt x="0" y="851"/>
                    <a:pt x="0" y="1356"/>
                  </a:cubicBezTo>
                  <a:lnTo>
                    <a:pt x="0" y="1734"/>
                  </a:lnTo>
                  <a:cubicBezTo>
                    <a:pt x="0" y="1923"/>
                    <a:pt x="158" y="2080"/>
                    <a:pt x="347" y="2080"/>
                  </a:cubicBezTo>
                  <a:lnTo>
                    <a:pt x="3813" y="2080"/>
                  </a:lnTo>
                  <a:cubicBezTo>
                    <a:pt x="4033" y="2080"/>
                    <a:pt x="4191" y="1923"/>
                    <a:pt x="4191" y="1734"/>
                  </a:cubicBezTo>
                  <a:lnTo>
                    <a:pt x="4191" y="1356"/>
                  </a:lnTo>
                  <a:cubicBezTo>
                    <a:pt x="4191" y="820"/>
                    <a:pt x="3970" y="347"/>
                    <a:pt x="3624" y="1"/>
                  </a:cubicBezTo>
                  <a:cubicBezTo>
                    <a:pt x="3245" y="410"/>
                    <a:pt x="2678" y="694"/>
                    <a:pt x="2080" y="694"/>
                  </a:cubicBezTo>
                  <a:cubicBezTo>
                    <a:pt x="1513" y="694"/>
                    <a:pt x="946" y="410"/>
                    <a:pt x="5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0"/>
            <p:cNvSpPr/>
            <p:nvPr/>
          </p:nvSpPr>
          <p:spPr>
            <a:xfrm>
              <a:off x="5183600" y="3686450"/>
              <a:ext cx="104000" cy="52025"/>
            </a:xfrm>
            <a:custGeom>
              <a:avLst/>
              <a:gdLst/>
              <a:ahLst/>
              <a:cxnLst/>
              <a:rect l="l" t="t" r="r" b="b"/>
              <a:pathLst>
                <a:path w="4160" h="2081" extrusionOk="0">
                  <a:moveTo>
                    <a:pt x="536" y="1"/>
                  </a:moveTo>
                  <a:cubicBezTo>
                    <a:pt x="221" y="347"/>
                    <a:pt x="1" y="851"/>
                    <a:pt x="1" y="1356"/>
                  </a:cubicBezTo>
                  <a:lnTo>
                    <a:pt x="1" y="1702"/>
                  </a:lnTo>
                  <a:cubicBezTo>
                    <a:pt x="1" y="1923"/>
                    <a:pt x="158" y="2080"/>
                    <a:pt x="347" y="2080"/>
                  </a:cubicBezTo>
                  <a:lnTo>
                    <a:pt x="3813" y="2080"/>
                  </a:lnTo>
                  <a:cubicBezTo>
                    <a:pt x="4002" y="2080"/>
                    <a:pt x="4159" y="1923"/>
                    <a:pt x="4159" y="1702"/>
                  </a:cubicBezTo>
                  <a:lnTo>
                    <a:pt x="4159" y="1356"/>
                  </a:lnTo>
                  <a:cubicBezTo>
                    <a:pt x="4159" y="820"/>
                    <a:pt x="3970" y="347"/>
                    <a:pt x="3624" y="1"/>
                  </a:cubicBezTo>
                  <a:cubicBezTo>
                    <a:pt x="3214" y="410"/>
                    <a:pt x="2679" y="694"/>
                    <a:pt x="2080" y="694"/>
                  </a:cubicBezTo>
                  <a:cubicBezTo>
                    <a:pt x="1450" y="694"/>
                    <a:pt x="946" y="410"/>
                    <a:pt x="5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0"/>
            <p:cNvSpPr/>
            <p:nvPr/>
          </p:nvSpPr>
          <p:spPr>
            <a:xfrm>
              <a:off x="5187550" y="3755775"/>
              <a:ext cx="100050" cy="52800"/>
            </a:xfrm>
            <a:custGeom>
              <a:avLst/>
              <a:gdLst/>
              <a:ahLst/>
              <a:cxnLst/>
              <a:rect l="l" t="t" r="r" b="b"/>
              <a:pathLst>
                <a:path w="4002" h="2112" extrusionOk="0">
                  <a:moveTo>
                    <a:pt x="0" y="0"/>
                  </a:moveTo>
                  <a:cubicBezTo>
                    <a:pt x="189" y="567"/>
                    <a:pt x="315" y="1229"/>
                    <a:pt x="473" y="2111"/>
                  </a:cubicBezTo>
                  <a:lnTo>
                    <a:pt x="3655" y="2111"/>
                  </a:lnTo>
                  <a:cubicBezTo>
                    <a:pt x="3844" y="2111"/>
                    <a:pt x="4001" y="1954"/>
                    <a:pt x="4001" y="1733"/>
                  </a:cubicBezTo>
                  <a:lnTo>
                    <a:pt x="4001" y="378"/>
                  </a:lnTo>
                  <a:cubicBezTo>
                    <a:pt x="3970" y="158"/>
                    <a:pt x="3844" y="0"/>
                    <a:pt x="36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0"/>
            <p:cNvSpPr/>
            <p:nvPr/>
          </p:nvSpPr>
          <p:spPr>
            <a:xfrm>
              <a:off x="4991425" y="3755775"/>
              <a:ext cx="100850" cy="52000"/>
            </a:xfrm>
            <a:custGeom>
              <a:avLst/>
              <a:gdLst/>
              <a:ahLst/>
              <a:cxnLst/>
              <a:rect l="l" t="t" r="r" b="b"/>
              <a:pathLst>
                <a:path w="4034" h="2080" extrusionOk="0">
                  <a:moveTo>
                    <a:pt x="347" y="0"/>
                  </a:moveTo>
                  <a:cubicBezTo>
                    <a:pt x="158" y="0"/>
                    <a:pt x="0" y="158"/>
                    <a:pt x="0" y="347"/>
                  </a:cubicBezTo>
                  <a:lnTo>
                    <a:pt x="0" y="1733"/>
                  </a:lnTo>
                  <a:cubicBezTo>
                    <a:pt x="0" y="1954"/>
                    <a:pt x="158" y="2080"/>
                    <a:pt x="347" y="2080"/>
                  </a:cubicBezTo>
                  <a:lnTo>
                    <a:pt x="3561" y="2080"/>
                  </a:lnTo>
                  <a:cubicBezTo>
                    <a:pt x="3718" y="1229"/>
                    <a:pt x="3813" y="567"/>
                    <a:pt x="4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30"/>
          <p:cNvGrpSpPr/>
          <p:nvPr/>
        </p:nvGrpSpPr>
        <p:grpSpPr>
          <a:xfrm>
            <a:off x="2898630" y="1234785"/>
            <a:ext cx="464491" cy="464491"/>
            <a:chOff x="3497300" y="3227275"/>
            <a:chExt cx="296175" cy="296175"/>
          </a:xfrm>
        </p:grpSpPr>
        <p:sp>
          <p:nvSpPr>
            <p:cNvPr id="300" name="Google Shape;300;p30"/>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0"/>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0"/>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0"/>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0"/>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0"/>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0"/>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0"/>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 name="Google Shape;308;p30"/>
          <p:cNvGrpSpPr/>
          <p:nvPr/>
        </p:nvGrpSpPr>
        <p:grpSpPr>
          <a:xfrm>
            <a:off x="5809274" y="3023478"/>
            <a:ext cx="407640" cy="463237"/>
            <a:chOff x="5736525" y="3963700"/>
            <a:chExt cx="259925" cy="295375"/>
          </a:xfrm>
        </p:grpSpPr>
        <p:sp>
          <p:nvSpPr>
            <p:cNvPr id="309" name="Google Shape;309;p30"/>
            <p:cNvSpPr/>
            <p:nvPr/>
          </p:nvSpPr>
          <p:spPr>
            <a:xfrm>
              <a:off x="5736525" y="4153525"/>
              <a:ext cx="121300" cy="105550"/>
            </a:xfrm>
            <a:custGeom>
              <a:avLst/>
              <a:gdLst/>
              <a:ahLst/>
              <a:cxnLst/>
              <a:rect l="l" t="t" r="r" b="b"/>
              <a:pathLst>
                <a:path w="4852" h="4222" extrusionOk="0">
                  <a:moveTo>
                    <a:pt x="1733" y="0"/>
                  </a:moveTo>
                  <a:cubicBezTo>
                    <a:pt x="788" y="0"/>
                    <a:pt x="0" y="788"/>
                    <a:pt x="0" y="1733"/>
                  </a:cubicBezTo>
                  <a:lnTo>
                    <a:pt x="0" y="3875"/>
                  </a:lnTo>
                  <a:cubicBezTo>
                    <a:pt x="0" y="4064"/>
                    <a:pt x="158" y="4222"/>
                    <a:pt x="378" y="4222"/>
                  </a:cubicBezTo>
                  <a:lnTo>
                    <a:pt x="4852" y="4222"/>
                  </a:lnTo>
                  <a:lnTo>
                    <a:pt x="4852" y="2584"/>
                  </a:lnTo>
                  <a:lnTo>
                    <a:pt x="23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0"/>
            <p:cNvSpPr/>
            <p:nvPr/>
          </p:nvSpPr>
          <p:spPr>
            <a:xfrm>
              <a:off x="5833400" y="4168475"/>
              <a:ext cx="66975" cy="33900"/>
            </a:xfrm>
            <a:custGeom>
              <a:avLst/>
              <a:gdLst/>
              <a:ahLst/>
              <a:cxnLst/>
              <a:rect l="l" t="t" r="r" b="b"/>
              <a:pathLst>
                <a:path w="2679" h="1356" extrusionOk="0">
                  <a:moveTo>
                    <a:pt x="2678" y="1"/>
                  </a:moveTo>
                  <a:lnTo>
                    <a:pt x="2678" y="1"/>
                  </a:lnTo>
                  <a:cubicBezTo>
                    <a:pt x="2458" y="32"/>
                    <a:pt x="2237" y="127"/>
                    <a:pt x="1985" y="127"/>
                  </a:cubicBezTo>
                  <a:lnTo>
                    <a:pt x="662" y="127"/>
                  </a:lnTo>
                  <a:cubicBezTo>
                    <a:pt x="441" y="127"/>
                    <a:pt x="221" y="95"/>
                    <a:pt x="0" y="1"/>
                  </a:cubicBezTo>
                  <a:lnTo>
                    <a:pt x="0" y="1"/>
                  </a:lnTo>
                  <a:lnTo>
                    <a:pt x="1323" y="1355"/>
                  </a:lnTo>
                  <a:lnTo>
                    <a:pt x="26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0"/>
            <p:cNvSpPr/>
            <p:nvPr/>
          </p:nvSpPr>
          <p:spPr>
            <a:xfrm>
              <a:off x="5875925" y="4153525"/>
              <a:ext cx="120525" cy="105550"/>
            </a:xfrm>
            <a:custGeom>
              <a:avLst/>
              <a:gdLst/>
              <a:ahLst/>
              <a:cxnLst/>
              <a:rect l="l" t="t" r="r" b="b"/>
              <a:pathLst>
                <a:path w="4821" h="4222" extrusionOk="0">
                  <a:moveTo>
                    <a:pt x="2426" y="2048"/>
                  </a:moveTo>
                  <a:cubicBezTo>
                    <a:pt x="2615" y="2048"/>
                    <a:pt x="2773" y="2205"/>
                    <a:pt x="2773" y="2426"/>
                  </a:cubicBezTo>
                  <a:cubicBezTo>
                    <a:pt x="2773" y="2615"/>
                    <a:pt x="2615" y="2773"/>
                    <a:pt x="2426" y="2773"/>
                  </a:cubicBezTo>
                  <a:lnTo>
                    <a:pt x="1733" y="2773"/>
                  </a:lnTo>
                  <a:cubicBezTo>
                    <a:pt x="1513" y="2773"/>
                    <a:pt x="1355" y="2615"/>
                    <a:pt x="1355" y="2426"/>
                  </a:cubicBezTo>
                  <a:cubicBezTo>
                    <a:pt x="1355" y="2205"/>
                    <a:pt x="1513" y="2048"/>
                    <a:pt x="1733" y="2048"/>
                  </a:cubicBezTo>
                  <a:close/>
                  <a:moveTo>
                    <a:pt x="2552" y="0"/>
                  </a:moveTo>
                  <a:lnTo>
                    <a:pt x="1" y="2584"/>
                  </a:lnTo>
                  <a:lnTo>
                    <a:pt x="1" y="4222"/>
                  </a:lnTo>
                  <a:lnTo>
                    <a:pt x="4474" y="4222"/>
                  </a:lnTo>
                  <a:cubicBezTo>
                    <a:pt x="4663" y="4222"/>
                    <a:pt x="4821" y="4064"/>
                    <a:pt x="4821" y="3875"/>
                  </a:cubicBezTo>
                  <a:lnTo>
                    <a:pt x="4821" y="1733"/>
                  </a:lnTo>
                  <a:cubicBezTo>
                    <a:pt x="4821" y="788"/>
                    <a:pt x="4033" y="0"/>
                    <a:pt x="30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0"/>
            <p:cNvSpPr/>
            <p:nvPr/>
          </p:nvSpPr>
          <p:spPr>
            <a:xfrm>
              <a:off x="5754625" y="3963700"/>
              <a:ext cx="224500" cy="154400"/>
            </a:xfrm>
            <a:custGeom>
              <a:avLst/>
              <a:gdLst/>
              <a:ahLst/>
              <a:cxnLst/>
              <a:rect l="l" t="t" r="r" b="b"/>
              <a:pathLst>
                <a:path w="8980" h="6176" extrusionOk="0">
                  <a:moveTo>
                    <a:pt x="3120" y="1"/>
                  </a:moveTo>
                  <a:cubicBezTo>
                    <a:pt x="1387" y="1"/>
                    <a:pt x="1" y="1418"/>
                    <a:pt x="1" y="3119"/>
                  </a:cubicBezTo>
                  <a:lnTo>
                    <a:pt x="1" y="4506"/>
                  </a:lnTo>
                  <a:cubicBezTo>
                    <a:pt x="1" y="5325"/>
                    <a:pt x="568" y="6018"/>
                    <a:pt x="1355" y="6175"/>
                  </a:cubicBezTo>
                  <a:lnTo>
                    <a:pt x="1355" y="2773"/>
                  </a:lnTo>
                  <a:lnTo>
                    <a:pt x="1009" y="2773"/>
                  </a:lnTo>
                  <a:cubicBezTo>
                    <a:pt x="914" y="2773"/>
                    <a:pt x="820" y="2804"/>
                    <a:pt x="694" y="2804"/>
                  </a:cubicBezTo>
                  <a:cubicBezTo>
                    <a:pt x="851" y="1607"/>
                    <a:pt x="1860" y="662"/>
                    <a:pt x="3120" y="662"/>
                  </a:cubicBezTo>
                  <a:lnTo>
                    <a:pt x="5861" y="662"/>
                  </a:lnTo>
                  <a:cubicBezTo>
                    <a:pt x="7089" y="662"/>
                    <a:pt x="8098" y="1607"/>
                    <a:pt x="8255" y="2804"/>
                  </a:cubicBezTo>
                  <a:cubicBezTo>
                    <a:pt x="8161" y="2773"/>
                    <a:pt x="8066" y="2773"/>
                    <a:pt x="7940" y="2773"/>
                  </a:cubicBezTo>
                  <a:lnTo>
                    <a:pt x="7593" y="2773"/>
                  </a:lnTo>
                  <a:lnTo>
                    <a:pt x="7593" y="6175"/>
                  </a:lnTo>
                  <a:cubicBezTo>
                    <a:pt x="8381" y="6018"/>
                    <a:pt x="8980" y="5325"/>
                    <a:pt x="8980" y="4506"/>
                  </a:cubicBezTo>
                  <a:lnTo>
                    <a:pt x="8980" y="3119"/>
                  </a:lnTo>
                  <a:cubicBezTo>
                    <a:pt x="8980" y="1387"/>
                    <a:pt x="7562" y="1"/>
                    <a:pt x="58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0"/>
            <p:cNvSpPr/>
            <p:nvPr/>
          </p:nvSpPr>
          <p:spPr>
            <a:xfrm>
              <a:off x="5806625" y="3998350"/>
              <a:ext cx="69325" cy="52025"/>
            </a:xfrm>
            <a:custGeom>
              <a:avLst/>
              <a:gdLst/>
              <a:ahLst/>
              <a:cxnLst/>
              <a:rect l="l" t="t" r="r" b="b"/>
              <a:pathLst>
                <a:path w="2773" h="2081" extrusionOk="0">
                  <a:moveTo>
                    <a:pt x="1733" y="1"/>
                  </a:moveTo>
                  <a:cubicBezTo>
                    <a:pt x="788" y="1"/>
                    <a:pt x="0" y="788"/>
                    <a:pt x="0" y="1733"/>
                  </a:cubicBezTo>
                  <a:lnTo>
                    <a:pt x="0" y="2080"/>
                  </a:lnTo>
                  <a:lnTo>
                    <a:pt x="1733" y="2080"/>
                  </a:lnTo>
                  <a:cubicBezTo>
                    <a:pt x="2300" y="2049"/>
                    <a:pt x="2773" y="1607"/>
                    <a:pt x="2773" y="1009"/>
                  </a:cubicBezTo>
                  <a:lnTo>
                    <a:pt x="27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0"/>
            <p:cNvSpPr/>
            <p:nvPr/>
          </p:nvSpPr>
          <p:spPr>
            <a:xfrm>
              <a:off x="5893250" y="3999150"/>
              <a:ext cx="34675" cy="51225"/>
            </a:xfrm>
            <a:custGeom>
              <a:avLst/>
              <a:gdLst/>
              <a:ahLst/>
              <a:cxnLst/>
              <a:rect l="l" t="t" r="r" b="b"/>
              <a:pathLst>
                <a:path w="1387" h="2049" extrusionOk="0">
                  <a:moveTo>
                    <a:pt x="1" y="0"/>
                  </a:moveTo>
                  <a:lnTo>
                    <a:pt x="1" y="1040"/>
                  </a:lnTo>
                  <a:cubicBezTo>
                    <a:pt x="1" y="1607"/>
                    <a:pt x="473" y="2048"/>
                    <a:pt x="1040" y="2048"/>
                  </a:cubicBezTo>
                  <a:lnTo>
                    <a:pt x="1387" y="2048"/>
                  </a:lnTo>
                  <a:lnTo>
                    <a:pt x="1387" y="1701"/>
                  </a:lnTo>
                  <a:cubicBezTo>
                    <a:pt x="1387" y="882"/>
                    <a:pt x="788" y="15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0"/>
            <p:cNvSpPr/>
            <p:nvPr/>
          </p:nvSpPr>
          <p:spPr>
            <a:xfrm>
              <a:off x="5806625" y="4049550"/>
              <a:ext cx="121300" cy="104000"/>
            </a:xfrm>
            <a:custGeom>
              <a:avLst/>
              <a:gdLst/>
              <a:ahLst/>
              <a:cxnLst/>
              <a:rect l="l" t="t" r="r" b="b"/>
              <a:pathLst>
                <a:path w="4852" h="4160" extrusionOk="0">
                  <a:moveTo>
                    <a:pt x="3119" y="1"/>
                  </a:moveTo>
                  <a:cubicBezTo>
                    <a:pt x="2804" y="442"/>
                    <a:pt x="2300" y="694"/>
                    <a:pt x="1733" y="694"/>
                  </a:cubicBezTo>
                  <a:lnTo>
                    <a:pt x="0" y="694"/>
                  </a:lnTo>
                  <a:lnTo>
                    <a:pt x="0" y="2426"/>
                  </a:lnTo>
                  <a:cubicBezTo>
                    <a:pt x="0" y="3372"/>
                    <a:pt x="788" y="4159"/>
                    <a:pt x="1733" y="4159"/>
                  </a:cubicBezTo>
                  <a:lnTo>
                    <a:pt x="3119" y="4159"/>
                  </a:lnTo>
                  <a:cubicBezTo>
                    <a:pt x="4064" y="4159"/>
                    <a:pt x="4852" y="3372"/>
                    <a:pt x="4852" y="2426"/>
                  </a:cubicBezTo>
                  <a:lnTo>
                    <a:pt x="4852" y="694"/>
                  </a:lnTo>
                  <a:lnTo>
                    <a:pt x="4505" y="694"/>
                  </a:lnTo>
                  <a:cubicBezTo>
                    <a:pt x="3938" y="694"/>
                    <a:pt x="3434" y="442"/>
                    <a:pt x="3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1"/>
          <p:cNvSpPr txBox="1">
            <a:spLocks noGrp="1"/>
          </p:cNvSpPr>
          <p:nvPr>
            <p:ph type="title" idx="6"/>
          </p:nvPr>
        </p:nvSpPr>
        <p:spPr>
          <a:xfrm>
            <a:off x="713225" y="540975"/>
            <a:ext cx="7717500" cy="38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Let’s Try Them!</a:t>
            </a:r>
            <a:endParaRPr>
              <a:solidFill>
                <a:schemeClr val="dk1"/>
              </a:solidFill>
            </a:endParaRPr>
          </a:p>
        </p:txBody>
      </p:sp>
      <p:sp>
        <p:nvSpPr>
          <p:cNvPr id="321" name="Google Shape;321;p31"/>
          <p:cNvSpPr txBox="1">
            <a:spLocks noGrp="1"/>
          </p:cNvSpPr>
          <p:nvPr>
            <p:ph type="subTitle" idx="5"/>
          </p:nvPr>
        </p:nvSpPr>
        <p:spPr>
          <a:xfrm>
            <a:off x="713275" y="1071500"/>
            <a:ext cx="8010000" cy="3262800"/>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Clr>
                <a:schemeClr val="dk1"/>
              </a:buClr>
              <a:buSzPts val="1100"/>
              <a:buFont typeface="Arial"/>
              <a:buNone/>
            </a:pPr>
            <a:r>
              <a:rPr lang="en" sz="1800"/>
              <a:t>Thanks to the field of linguistics we know much about the development of the 5,000 plus languages in existence today. We can describe their grammar and pronunciation and see how their spoken and written forms have changed over time. For example, we understand the origins of the Indo-European group of languages, which includes Norwegian, Hindi and English, and can trace them back to tribes in eastern Europe in about 3000 BC. </a:t>
            </a:r>
            <a:endParaRPr sz="1800"/>
          </a:p>
          <a:p>
            <a:pPr marL="0" lvl="0" indent="457200" algn="l" rtl="0">
              <a:spcBef>
                <a:spcPts val="0"/>
              </a:spcBef>
              <a:spcAft>
                <a:spcPts val="0"/>
              </a:spcAft>
              <a:buClr>
                <a:schemeClr val="dk1"/>
              </a:buClr>
              <a:buSzPts val="1100"/>
              <a:buFont typeface="Arial"/>
              <a:buNone/>
            </a:pPr>
            <a:r>
              <a:rPr lang="en" sz="1800"/>
              <a:t>So, we have mapped out a great deal of the history of language, but there are still areas we know little about. Experts are beginning to look to the field of evolutionary biology to find out how the human species developed to be able to use language. So far, there are far more questions and half-theories than answers.</a:t>
            </a:r>
            <a:endParaRPr sz="1800"/>
          </a:p>
          <a:p>
            <a:pPr marL="0" lvl="0" indent="457200" algn="l" rtl="0">
              <a:spcBef>
                <a:spcPts val="0"/>
              </a:spcBef>
              <a:spcAft>
                <a:spcPts val="0"/>
              </a:spcAft>
              <a:buClr>
                <a:schemeClr val="dk1"/>
              </a:buClr>
              <a:buSzPts val="1100"/>
              <a:buFont typeface="Arial"/>
              <a:buNone/>
            </a:pPr>
            <a:endParaRPr sz="1800"/>
          </a:p>
          <a:p>
            <a:pPr marL="0" lvl="0" indent="0" algn="l" rtl="0">
              <a:spcBef>
                <a:spcPts val="0"/>
              </a:spcBef>
              <a:spcAft>
                <a:spcPts val="0"/>
              </a:spcAft>
              <a:buNone/>
            </a:pP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2"/>
          <p:cNvSpPr txBox="1">
            <a:spLocks noGrp="1"/>
          </p:cNvSpPr>
          <p:nvPr>
            <p:ph type="title" idx="6"/>
          </p:nvPr>
        </p:nvSpPr>
        <p:spPr>
          <a:xfrm>
            <a:off x="713225" y="540975"/>
            <a:ext cx="7717500" cy="38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Let’s Try Them!</a:t>
            </a:r>
            <a:endParaRPr>
              <a:solidFill>
                <a:schemeClr val="dk1"/>
              </a:solidFill>
            </a:endParaRPr>
          </a:p>
        </p:txBody>
      </p:sp>
      <p:sp>
        <p:nvSpPr>
          <p:cNvPr id="327" name="Google Shape;327;p32"/>
          <p:cNvSpPr txBox="1">
            <a:spLocks noGrp="1"/>
          </p:cNvSpPr>
          <p:nvPr>
            <p:ph type="subTitle" idx="5"/>
          </p:nvPr>
        </p:nvSpPr>
        <p:spPr>
          <a:xfrm>
            <a:off x="713275" y="1071500"/>
            <a:ext cx="8010000" cy="3262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The blue bluebird blinks.</a:t>
            </a:r>
            <a:endParaRPr sz="1800"/>
          </a:p>
          <a:p>
            <a:pPr marL="0" lvl="0" indent="0" algn="l" rtl="0">
              <a:spcBef>
                <a:spcPts val="0"/>
              </a:spcBef>
              <a:spcAft>
                <a:spcPts val="0"/>
              </a:spcAft>
              <a:buNone/>
            </a:pPr>
            <a:endParaRPr sz="1800"/>
          </a:p>
          <a:p>
            <a:pPr marL="457200" lvl="0" indent="-342900" algn="l" rtl="0">
              <a:spcBef>
                <a:spcPts val="0"/>
              </a:spcBef>
              <a:spcAft>
                <a:spcPts val="0"/>
              </a:spcAft>
              <a:buSzPts val="1800"/>
              <a:buChar char="●"/>
            </a:pPr>
            <a:r>
              <a:rPr lang="en" sz="1800"/>
              <a:t>Three free throws.</a:t>
            </a:r>
            <a:endParaRPr sz="1800"/>
          </a:p>
          <a:p>
            <a:pPr marL="0" lvl="0" indent="0" algn="l" rtl="0">
              <a:spcBef>
                <a:spcPts val="0"/>
              </a:spcBef>
              <a:spcAft>
                <a:spcPts val="0"/>
              </a:spcAft>
              <a:buNone/>
            </a:pPr>
            <a:endParaRPr sz="1800"/>
          </a:p>
          <a:p>
            <a:pPr marL="457200" lvl="0" indent="-342900" algn="l" rtl="0">
              <a:spcBef>
                <a:spcPts val="0"/>
              </a:spcBef>
              <a:spcAft>
                <a:spcPts val="0"/>
              </a:spcAft>
              <a:buSzPts val="1800"/>
              <a:buChar char="●"/>
            </a:pPr>
            <a:r>
              <a:rPr lang="en" sz="1800"/>
              <a:t>What time does the wristwatch strap shop shut?</a:t>
            </a:r>
            <a:endParaRPr sz="1800"/>
          </a:p>
          <a:p>
            <a:pPr marL="0" lvl="0" indent="0" algn="l" rtl="0">
              <a:spcBef>
                <a:spcPts val="0"/>
              </a:spcBef>
              <a:spcAft>
                <a:spcPts val="0"/>
              </a:spcAft>
              <a:buNone/>
            </a:pPr>
            <a:endParaRPr sz="1800"/>
          </a:p>
          <a:p>
            <a:pPr marL="457200" lvl="0" indent="-342900" algn="l" rtl="0">
              <a:spcBef>
                <a:spcPts val="0"/>
              </a:spcBef>
              <a:spcAft>
                <a:spcPts val="0"/>
              </a:spcAft>
              <a:buSzPts val="1800"/>
              <a:buChar char="●"/>
            </a:pPr>
            <a:r>
              <a:rPr lang="en" sz="1800"/>
              <a:t>Strange strategic statistics.</a:t>
            </a:r>
            <a:endParaRPr sz="1800"/>
          </a:p>
          <a:p>
            <a:pPr marL="0" lvl="0" indent="0" algn="l" rtl="0">
              <a:spcBef>
                <a:spcPts val="0"/>
              </a:spcBef>
              <a:spcAft>
                <a:spcPts val="0"/>
              </a:spcAft>
              <a:buNone/>
            </a:pPr>
            <a:endParaRPr sz="1800"/>
          </a:p>
          <a:p>
            <a:pPr marL="457200" lvl="0" indent="-342900" algn="l" rtl="0">
              <a:spcBef>
                <a:spcPts val="0"/>
              </a:spcBef>
              <a:spcAft>
                <a:spcPts val="0"/>
              </a:spcAft>
              <a:buSzPts val="1800"/>
              <a:buChar char="●"/>
            </a:pPr>
            <a:r>
              <a:rPr lang="en" sz="1800"/>
              <a:t>Freshly fried flying fish, freshly fried flesh.</a:t>
            </a:r>
            <a:endParaRPr sz="1800"/>
          </a:p>
          <a:p>
            <a:pPr marL="0" lvl="0" indent="457200" algn="l" rtl="0">
              <a:spcBef>
                <a:spcPts val="0"/>
              </a:spcBef>
              <a:spcAft>
                <a:spcPts val="0"/>
              </a:spcAft>
              <a:buNone/>
            </a:pPr>
            <a:endParaRPr sz="1800"/>
          </a:p>
          <a:p>
            <a:pPr marL="0" lvl="0" indent="0" algn="l" rtl="0">
              <a:spcBef>
                <a:spcPts val="0"/>
              </a:spcBef>
              <a:spcAft>
                <a:spcPts val="0"/>
              </a:spcAft>
              <a:buNone/>
            </a:pP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331"/>
        <p:cNvGrpSpPr/>
        <p:nvPr/>
      </p:nvGrpSpPr>
      <p:grpSpPr>
        <a:xfrm>
          <a:off x="0" y="0"/>
          <a:ext cx="0" cy="0"/>
          <a:chOff x="0" y="0"/>
          <a:chExt cx="0" cy="0"/>
        </a:xfrm>
      </p:grpSpPr>
      <p:sp>
        <p:nvSpPr>
          <p:cNvPr id="332" name="Google Shape;332;p33"/>
          <p:cNvSpPr txBox="1">
            <a:spLocks noGrp="1"/>
          </p:cNvSpPr>
          <p:nvPr>
            <p:ph type="title"/>
          </p:nvPr>
        </p:nvSpPr>
        <p:spPr>
          <a:xfrm>
            <a:off x="233175" y="1664075"/>
            <a:ext cx="4662900" cy="1675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Increasing Confidence</a:t>
            </a:r>
            <a:endParaRPr/>
          </a:p>
        </p:txBody>
      </p:sp>
      <p:sp>
        <p:nvSpPr>
          <p:cNvPr id="333" name="Google Shape;333;p33"/>
          <p:cNvSpPr/>
          <p:nvPr/>
        </p:nvSpPr>
        <p:spPr>
          <a:xfrm flipH="1">
            <a:off x="5154175" y="1529500"/>
            <a:ext cx="3276600" cy="2115000"/>
          </a:xfrm>
          <a:prstGeom prst="wedgeRectCallout">
            <a:avLst>
              <a:gd name="adj1" fmla="val -8478"/>
              <a:gd name="adj2" fmla="val 6597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3"/>
          <p:cNvSpPr/>
          <p:nvPr/>
        </p:nvSpPr>
        <p:spPr>
          <a:xfrm rot="-5400000">
            <a:off x="5087944" y="3536758"/>
            <a:ext cx="605573" cy="821060"/>
          </a:xfrm>
          <a:custGeom>
            <a:avLst/>
            <a:gdLst/>
            <a:ahLst/>
            <a:cxnLst/>
            <a:rect l="l" t="t" r="r" b="b"/>
            <a:pathLst>
              <a:path w="5929" h="15472" extrusionOk="0">
                <a:moveTo>
                  <a:pt x="1" y="0"/>
                </a:moveTo>
                <a:lnTo>
                  <a:pt x="1" y="15472"/>
                </a:lnTo>
                <a:lnTo>
                  <a:pt x="5928" y="15472"/>
                </a:lnTo>
                <a:lnTo>
                  <a:pt x="59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3"/>
          <p:cNvSpPr txBox="1">
            <a:spLocks noGrp="1"/>
          </p:cNvSpPr>
          <p:nvPr>
            <p:ph type="title" idx="2"/>
          </p:nvPr>
        </p:nvSpPr>
        <p:spPr>
          <a:xfrm>
            <a:off x="5843725" y="2278900"/>
            <a:ext cx="1897500" cy="61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Tree>
  </p:cSld>
  <p:clrMapOvr>
    <a:masterClrMapping/>
  </p:clrMapOvr>
</p:sld>
</file>

<file path=ppt/theme/theme1.xml><?xml version="1.0" encoding="utf-8"?>
<a:theme xmlns:a="http://schemas.openxmlformats.org/drawingml/2006/main" name="Increasing Speech Intellibility Workshop by Slidesgo">
  <a:themeElements>
    <a:clrScheme name="Simple Light">
      <a:dk1>
        <a:srgbClr val="000000"/>
      </a:dk1>
      <a:lt1>
        <a:srgbClr val="FFFFFF"/>
      </a:lt1>
      <a:dk2>
        <a:srgbClr val="3B3C39"/>
      </a:dk2>
      <a:lt2>
        <a:srgbClr val="FBC600"/>
      </a:lt2>
      <a:accent1>
        <a:srgbClr val="9B811D"/>
      </a:accent1>
      <a:accent2>
        <a:srgbClr val="C8AE4D"/>
      </a:accent2>
      <a:accent3>
        <a:srgbClr val="FDE380"/>
      </a:accent3>
      <a:accent4>
        <a:srgbClr val="FFFFFF"/>
      </a:accent4>
      <a:accent5>
        <a:srgbClr val="3B3C39"/>
      </a:accent5>
      <a:accent6>
        <a:srgbClr val="FBC60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1122</Words>
  <Application>Microsoft Office PowerPoint</Application>
  <PresentationFormat>On-screen Show (16:9)</PresentationFormat>
  <Paragraphs>143</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Archivo</vt:lpstr>
      <vt:lpstr>Ubuntu</vt:lpstr>
      <vt:lpstr>Muli</vt:lpstr>
      <vt:lpstr>Abril Fatface</vt:lpstr>
      <vt:lpstr>Arial</vt:lpstr>
      <vt:lpstr>Maven Pro</vt:lpstr>
      <vt:lpstr>Increasing Speech Intellibility Workshop by Slidesgo</vt:lpstr>
      <vt:lpstr>Speaking Confidently &amp; Clearly</vt:lpstr>
      <vt:lpstr>What makes a good speaker?</vt:lpstr>
      <vt:lpstr>D0 NOT SPREAD</vt:lpstr>
      <vt:lpstr>Increasing Clarity</vt:lpstr>
      <vt:lpstr>Ways to Increase Clarity</vt:lpstr>
      <vt:lpstr>Drills</vt:lpstr>
      <vt:lpstr>Let’s Try Them!</vt:lpstr>
      <vt:lpstr>Let’s Try Them!</vt:lpstr>
      <vt:lpstr>Increasing Confidence</vt:lpstr>
      <vt:lpstr>Nothing helps your confidence more than knowing your case!  </vt:lpstr>
      <vt:lpstr>Visualization Exercise</vt:lpstr>
      <vt:lpstr>Confident Speaking</vt:lpstr>
      <vt:lpstr>How to Reduce Filler Words</vt:lpstr>
      <vt:lpstr>Other Tips</vt:lpstr>
      <vt:lpstr>Speak Loud</vt:lpstr>
      <vt:lpstr>Posture and Eye Contact Exercises </vt:lpstr>
      <vt:lpstr>Time to Relax and Stretch</vt:lpstr>
      <vt:lpstr>Vocal Strengthening Exercises</vt:lpstr>
      <vt:lpstr>Breathing Exercises</vt:lpstr>
      <vt:lpstr>Vocal Strengthening Exercises </vt:lpstr>
      <vt:lpstr>Two Truths &amp; A Lie (With Questions)</vt:lpstr>
      <vt:lpstr>In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Speaking Confidently &amp; Clearly</dc:title>
  <dc:creator>Niles Jr, Mark D</dc:creator>
  <cp:lastModifiedBy>Niles Jr, Mark D</cp:lastModifiedBy>
  <cp:revision>1</cp:revision>
  <dcterms:modified xsi:type="dcterms:W3CDTF">2021-09-03T17:40:19Z</dcterms:modified>
</cp:coreProperties>
</file>